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09" r:id="rId3"/>
    <p:sldId id="310" r:id="rId4"/>
    <p:sldId id="320" r:id="rId5"/>
    <p:sldId id="363" r:id="rId6"/>
    <p:sldId id="311" r:id="rId7"/>
    <p:sldId id="312" r:id="rId8"/>
    <p:sldId id="323" r:id="rId9"/>
    <p:sldId id="333" r:id="rId10"/>
    <p:sldId id="334" r:id="rId11"/>
    <p:sldId id="335" r:id="rId12"/>
    <p:sldId id="313" r:id="rId13"/>
    <p:sldId id="329" r:id="rId14"/>
    <p:sldId id="314" r:id="rId15"/>
    <p:sldId id="315" r:id="rId16"/>
    <p:sldId id="308" r:id="rId17"/>
    <p:sldId id="362" r:id="rId18"/>
    <p:sldId id="324" r:id="rId19"/>
    <p:sldId id="316" r:id="rId20"/>
    <p:sldId id="327" r:id="rId21"/>
    <p:sldId id="319" r:id="rId22"/>
    <p:sldId id="318" r:id="rId23"/>
    <p:sldId id="328" r:id="rId24"/>
    <p:sldId id="325" r:id="rId25"/>
    <p:sldId id="326" r:id="rId26"/>
    <p:sldId id="259" r:id="rId27"/>
    <p:sldId id="355" r:id="rId28"/>
    <p:sldId id="346" r:id="rId29"/>
    <p:sldId id="344" r:id="rId30"/>
    <p:sldId id="341" r:id="rId31"/>
    <p:sldId id="338" r:id="rId32"/>
    <p:sldId id="343" r:id="rId33"/>
    <p:sldId id="339" r:id="rId34"/>
    <p:sldId id="340" r:id="rId35"/>
    <p:sldId id="337" r:id="rId36"/>
    <p:sldId id="331" r:id="rId37"/>
    <p:sldId id="332" r:id="rId38"/>
    <p:sldId id="353" r:id="rId39"/>
    <p:sldId id="354" r:id="rId40"/>
    <p:sldId id="356" r:id="rId41"/>
    <p:sldId id="357" r:id="rId42"/>
    <p:sldId id="358" r:id="rId43"/>
    <p:sldId id="359" r:id="rId44"/>
    <p:sldId id="360" r:id="rId45"/>
    <p:sldId id="336" r:id="rId46"/>
    <p:sldId id="347" r:id="rId47"/>
    <p:sldId id="348" r:id="rId48"/>
    <p:sldId id="349" r:id="rId49"/>
    <p:sldId id="350" r:id="rId50"/>
    <p:sldId id="351" r:id="rId51"/>
    <p:sldId id="352" r:id="rId52"/>
    <p:sldId id="307" r:id="rId53"/>
    <p:sldId id="361" r:id="rId54"/>
  </p:sldIdLst>
  <p:sldSz cx="10058400" cy="7772400"/>
  <p:notesSz cx="10058400" cy="77724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14"/>
    <p:restoredTop sz="94614"/>
  </p:normalViewPr>
  <p:slideViewPr>
    <p:cSldViewPr>
      <p:cViewPr varScale="1">
        <p:scale>
          <a:sx n="77" d="100"/>
          <a:sy n="77" d="100"/>
        </p:scale>
        <p:origin x="1962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6871D-C4AC-C244-BB0F-289E8E523DA4}" type="datetimeFigureOut">
              <a:rPr lang="sk-SK" smtClean="0"/>
              <a:t>05.03.2019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B22B6-3AF4-2A49-8D4C-68ADD054ED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333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B22B6-3AF4-2A49-8D4C-68ADD054ED63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684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B22B6-3AF4-2A49-8D4C-68ADD054ED63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198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rgbClr val="3456FB"/>
                </a:solidFill>
                <a:latin typeface="Sitka Banner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rgbClr val="3456FB"/>
                </a:solidFill>
                <a:latin typeface="Sitka Banner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1">
                <a:solidFill>
                  <a:srgbClr val="3456FB"/>
                </a:solidFill>
                <a:latin typeface="Sitka Banner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24655" y="798967"/>
            <a:ext cx="5800344" cy="5272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34579" y="646567"/>
            <a:ext cx="2651748" cy="2910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82368" y="4240159"/>
            <a:ext cx="2651559" cy="2910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0027" y="953008"/>
            <a:ext cx="7578344" cy="13478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1">
                <a:solidFill>
                  <a:srgbClr val="3456FB"/>
                </a:solidFill>
                <a:latin typeface="Sitka Banner"/>
                <a:cs typeface="Sitka Bann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4001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SK/TXT/?qid=1550999657564&amp;uri=CELEX:02004R0853-20190101#E0021" TargetMode="External"/><Relationship Id="rId2" Type="http://schemas.openxmlformats.org/officeDocument/2006/relationships/hyperlink" Target="https://eur-lex.europa.eu/legal-content/SK/TXT/?qid=1550999657564&amp;uri=CELEX:02004R0853-20190101#E0020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SK/TXT/?qid=1550999657564&amp;uri=CELEX:02004R0853-20190101#E002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ur-lex.europa.eu/legal-content/SK/TXT/?qid=1550999657564&amp;uri=CELEX:02004R0853-20190101#E0022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scialert.net/fulltextmobile/?doi=ajft.2015.265.27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6955" y="2747264"/>
            <a:ext cx="6565900" cy="629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125095" algn="ctr">
              <a:lnSpc>
                <a:spcPct val="111000"/>
              </a:lnSpc>
            </a:pPr>
            <a:r>
              <a:rPr lang="sk-SK" sz="4000" i="1" dirty="0">
                <a:solidFill>
                  <a:srgbClr val="3456FB"/>
                </a:solidFill>
                <a:latin typeface="Arial"/>
                <a:cs typeface="Arial"/>
              </a:rPr>
              <a:t>Syrenie mlieka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4840223"/>
            <a:ext cx="10058400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1800" dirty="0">
                <a:latin typeface="Arial"/>
                <a:cs typeface="Arial"/>
              </a:rPr>
              <a:t>Ing. Peter </a:t>
            </a:r>
            <a:r>
              <a:rPr lang="sk-SK" sz="1800" dirty="0" err="1">
                <a:latin typeface="Arial"/>
                <a:cs typeface="Arial"/>
              </a:rPr>
              <a:t>Zajác</a:t>
            </a:r>
            <a:r>
              <a:rPr lang="sk-SK" sz="1800" dirty="0">
                <a:latin typeface="Arial"/>
                <a:cs typeface="Arial"/>
              </a:rPr>
              <a:t>, PhD.</a:t>
            </a:r>
          </a:p>
          <a:p>
            <a:pPr algn="ctr">
              <a:lnSpc>
                <a:spcPct val="100000"/>
              </a:lnSpc>
            </a:pPr>
            <a:endParaRPr lang="sk-SK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sk-SK" dirty="0">
                <a:latin typeface="Arial"/>
                <a:cs typeface="Arial"/>
              </a:rPr>
              <a:t>Slovenská </a:t>
            </a:r>
            <a:r>
              <a:rPr lang="sk-SK" dirty="0" smtClean="0">
                <a:latin typeface="Arial"/>
                <a:cs typeface="Arial"/>
              </a:rPr>
              <a:t>poľnohospodárska </a:t>
            </a:r>
            <a:r>
              <a:rPr lang="sk-SK" dirty="0">
                <a:latin typeface="Arial"/>
                <a:cs typeface="Arial"/>
              </a:rPr>
              <a:t>univerzita v </a:t>
            </a:r>
            <a:r>
              <a:rPr lang="sk-SK" dirty="0" smtClean="0">
                <a:latin typeface="Arial"/>
                <a:cs typeface="Arial"/>
              </a:rPr>
              <a:t>Nitre</a:t>
            </a:r>
          </a:p>
          <a:p>
            <a:pPr algn="ctr">
              <a:lnSpc>
                <a:spcPct val="100000"/>
              </a:lnSpc>
            </a:pPr>
            <a:r>
              <a:rPr lang="sk-SK" dirty="0">
                <a:latin typeface="Arial"/>
                <a:cs typeface="Arial"/>
              </a:rPr>
              <a:t>a</a:t>
            </a:r>
          </a:p>
          <a:p>
            <a:pPr algn="ctr">
              <a:lnSpc>
                <a:spcPct val="100000"/>
              </a:lnSpc>
            </a:pPr>
            <a:r>
              <a:rPr lang="sk-SK" sz="1800" dirty="0">
                <a:latin typeface="Arial"/>
                <a:cs typeface="Arial"/>
              </a:rPr>
              <a:t>VPÚ Bratislava</a:t>
            </a:r>
          </a:p>
          <a:p>
            <a:pPr algn="ctr">
              <a:lnSpc>
                <a:spcPct val="100000"/>
              </a:lnSpc>
            </a:pPr>
            <a:endParaRPr lang="sk-SK"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sk-SK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sk-SK" sz="1800" dirty="0">
                <a:latin typeface="Arial"/>
                <a:cs typeface="Arial"/>
              </a:rPr>
              <a:t>ZCHOK, </a:t>
            </a:r>
            <a:r>
              <a:rPr lang="sk-SK" sz="1800" dirty="0" smtClean="0">
                <a:latin typeface="Arial"/>
                <a:cs typeface="Arial"/>
              </a:rPr>
              <a:t>február a marec </a:t>
            </a:r>
            <a:r>
              <a:rPr lang="sk-SK" sz="1800" dirty="0">
                <a:latin typeface="Arial"/>
                <a:cs typeface="Arial"/>
              </a:rPr>
              <a:t>2019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sk-SK" dirty="0"/>
              <a:t>T</a:t>
            </a:r>
            <a:r>
              <a:rPr lang="en-US" dirty="0" err="1"/>
              <a:t>eplota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308872"/>
          </a:xfrm>
        </p:spPr>
        <p:txBody>
          <a:bodyPr/>
          <a:lstStyle/>
          <a:p>
            <a:r>
              <a:rPr lang="sk-SK" dirty="0"/>
              <a:t>Nevýhodou pasterizácie je vytvorenie kožky (vyzrážanie sa albumínových bielkovín), ktorú treba zozbierať.</a:t>
            </a:r>
          </a:p>
          <a:p>
            <a:endParaRPr lang="sk-SK" dirty="0"/>
          </a:p>
          <a:p>
            <a:r>
              <a:rPr lang="sk-SK" dirty="0" smtClean="0"/>
              <a:t>Pri zahriatí nad 60 °C zvlášť pri prídavku vápenatých solí začína denaturácia albumínových bielkovín, čo sa využíva pri výrobe srvátkových syrov, alebo pri spracovaní ovčieho mlieka tzv. žinčice.</a:t>
            </a:r>
          </a:p>
          <a:p>
            <a:endParaRPr lang="en-GB" b="1" dirty="0"/>
          </a:p>
          <a:p>
            <a:r>
              <a:rPr lang="sk-SK" dirty="0"/>
              <a:t>Albumínové bielkoviny mlieka prechádzajú do sladkej i kyslej srvátky pri výrobe syrov.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15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sk-SK" dirty="0"/>
              <a:t>T</a:t>
            </a:r>
            <a:r>
              <a:rPr lang="en-US" dirty="0" err="1"/>
              <a:t>eplota</a:t>
            </a:r>
            <a:endParaRPr lang="sk-S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318F13-74EC-E14E-9DD1-5968F9A17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8610600" cy="64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sk-SK" dirty="0"/>
              <a:t>T</a:t>
            </a:r>
            <a:r>
              <a:rPr lang="en-US" dirty="0" err="1"/>
              <a:t>eplota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1555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O</a:t>
            </a:r>
            <a:r>
              <a:rPr lang="en-US" sz="2400" dirty="0" err="1"/>
              <a:t>ptimálna</a:t>
            </a:r>
            <a:r>
              <a:rPr lang="en-US" sz="2400" dirty="0"/>
              <a:t> </a:t>
            </a:r>
            <a:r>
              <a:rPr lang="en-US" sz="2400" dirty="0" err="1"/>
              <a:t>teplota</a:t>
            </a:r>
            <a:r>
              <a:rPr lang="sk-SK" sz="2400" dirty="0"/>
              <a:t> </a:t>
            </a:r>
            <a:r>
              <a:rPr lang="en-US" sz="2400" dirty="0" err="1"/>
              <a:t>syreni</a:t>
            </a:r>
            <a:r>
              <a:rPr lang="sk-SK" sz="2400" dirty="0"/>
              <a:t>a</a:t>
            </a:r>
            <a:r>
              <a:rPr lang="en-US" sz="2400" dirty="0"/>
              <a:t> je </a:t>
            </a:r>
            <a:r>
              <a:rPr lang="en-US" sz="2400" dirty="0">
                <a:solidFill>
                  <a:srgbClr val="FF0000"/>
                </a:solidFill>
              </a:rPr>
              <a:t>30 </a:t>
            </a:r>
            <a:r>
              <a:rPr lang="en-US" sz="2400" dirty="0" err="1">
                <a:solidFill>
                  <a:srgbClr val="FF0000"/>
                </a:solidFill>
              </a:rPr>
              <a:t>až</a:t>
            </a:r>
            <a:r>
              <a:rPr lang="en-US" sz="2400" dirty="0">
                <a:solidFill>
                  <a:srgbClr val="FF0000"/>
                </a:solidFill>
              </a:rPr>
              <a:t> 33 ºC</a:t>
            </a:r>
            <a:r>
              <a:rPr lang="en-US" sz="2400" dirty="0"/>
              <a:t>, </a:t>
            </a:r>
            <a:r>
              <a:rPr lang="en-US" sz="2400" dirty="0" err="1"/>
              <a:t>výnimočne</a:t>
            </a:r>
            <a:r>
              <a:rPr lang="en-US" sz="2400" dirty="0"/>
              <a:t> </a:t>
            </a:r>
            <a:r>
              <a:rPr lang="en-US" sz="2400" dirty="0" err="1"/>
              <a:t>vyšš</a:t>
            </a:r>
            <a:r>
              <a:rPr lang="sk-SK" sz="2400" dirty="0" err="1"/>
              <a:t>ia</a:t>
            </a:r>
            <a:r>
              <a:rPr lang="sk-SK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Pri </a:t>
            </a:r>
            <a:r>
              <a:rPr lang="sk-SK" sz="2400" dirty="0" smtClean="0"/>
              <a:t>ohrievaní mlieka v kotly je potrebné, aby záhrev bol vo všetkých častiach mlieka rovnomerný, pretože na ňom záleží rovnomernosť vytvorenia </a:t>
            </a:r>
            <a:r>
              <a:rPr lang="sk-SK" sz="2400" dirty="0" err="1" smtClean="0"/>
              <a:t>syreniny</a:t>
            </a:r>
            <a:r>
              <a:rPr lang="sk-SK" sz="2400" dirty="0" smtClean="0"/>
              <a:t>.</a:t>
            </a:r>
          </a:p>
          <a:p>
            <a:endParaRPr lang="sk-SK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Mlieko nesmie byť počas zrážania vlažné a ani nesmie byť horúce (pri nižšej teplote by enzýmy syridla pracovali nedokonale a pri vyššej teplote by sa zničili)!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2000" dirty="0" smtClean="0"/>
              <a:t>Pri teplote nižšej ako 20 °C vzniká </a:t>
            </a:r>
            <a:r>
              <a:rPr lang="sk-SK" sz="2000" dirty="0" err="1" smtClean="0"/>
              <a:t>vločkovitá</a:t>
            </a:r>
            <a:r>
              <a:rPr lang="sk-SK" sz="2000" dirty="0" smtClean="0"/>
              <a:t> zrazenina. 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2000" dirty="0" smtClean="0"/>
              <a:t>Pri vyššej teplote okolo 35 až 42 °C môže niekedy vznikať gumovitá </a:t>
            </a:r>
            <a:r>
              <a:rPr lang="sk-SK" sz="2000" dirty="0" err="1" smtClean="0"/>
              <a:t>syrenina</a:t>
            </a:r>
            <a:r>
              <a:rPr lang="sk-SK" sz="2000" dirty="0" smtClean="0"/>
              <a:t>. 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2000" dirty="0" smtClean="0"/>
              <a:t>Pri teplote väčšej ako 50 °C vzniká riedka kašovitá </a:t>
            </a:r>
            <a:r>
              <a:rPr lang="sk-SK" sz="2000" dirty="0" err="1" smtClean="0"/>
              <a:t>syrenina</a:t>
            </a:r>
            <a:r>
              <a:rPr lang="sk-SK" sz="2000" dirty="0" smtClean="0"/>
              <a:t>. 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2000" dirty="0" smtClean="0"/>
              <a:t>Pri teplote väčšej ako 55 °C schopnosť koagulácie prakticky zaniká.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8001000" cy="1231106"/>
          </a:xfrm>
        </p:spPr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Obsah</a:t>
            </a:r>
            <a:r>
              <a:rPr lang="pl-PL" dirty="0"/>
              <a:t> rozpustnych </a:t>
            </a:r>
            <a:r>
              <a:rPr lang="pl-PL" dirty="0" err="1"/>
              <a:t>vápenatých</a:t>
            </a:r>
            <a:r>
              <a:rPr lang="pl-PL" dirty="0"/>
              <a:t> </a:t>
            </a:r>
            <a:r>
              <a:rPr lang="pl-PL" dirty="0" err="1"/>
              <a:t>solí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2786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Obsah vápnika v mlieku: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400" dirty="0"/>
              <a:t>Ovčie (</a:t>
            </a:r>
            <a:r>
              <a:rPr lang="en-GB" sz="2400" dirty="0"/>
              <a:t>162 </a:t>
            </a:r>
            <a:r>
              <a:rPr lang="en-GB" sz="2400" dirty="0" smtClean="0"/>
              <a:t>– 259 </a:t>
            </a:r>
            <a:r>
              <a:rPr lang="en-GB" sz="2400" dirty="0"/>
              <a:t>mg/100g</a:t>
            </a:r>
            <a:r>
              <a:rPr lang="sk-SK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400" dirty="0"/>
              <a:t>Kozie (</a:t>
            </a:r>
            <a:r>
              <a:rPr lang="en-GB" sz="2400" dirty="0"/>
              <a:t>102 – 203 mg/100g</a:t>
            </a:r>
            <a:r>
              <a:rPr lang="sk-SK" sz="2400" dirty="0"/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k-SK" sz="2400" dirty="0"/>
              <a:t>Kravské (</a:t>
            </a:r>
            <a:r>
              <a:rPr lang="en-GB" sz="2400" dirty="0"/>
              <a:t>110 mg/100g)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Ovčie mlieko obsahuje v priemere </a:t>
            </a:r>
            <a:r>
              <a:rPr lang="en-GB" dirty="0"/>
              <a:t>0,2453 % </a:t>
            </a:r>
            <a:r>
              <a:rPr lang="en-GB" dirty="0" err="1"/>
              <a:t>CaO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Pasterizáciou</a:t>
            </a:r>
            <a:r>
              <a:rPr lang="en-GB" dirty="0"/>
              <a:t> a </a:t>
            </a:r>
            <a:r>
              <a:rPr lang="en-GB" dirty="0" err="1"/>
              <a:t>ani</a:t>
            </a:r>
            <a:r>
              <a:rPr lang="en-GB" dirty="0"/>
              <a:t> UHT </a:t>
            </a:r>
            <a:r>
              <a:rPr lang="en-GB" dirty="0" err="1"/>
              <a:t>záhrevom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obsah</a:t>
            </a:r>
            <a:r>
              <a:rPr lang="en-GB" dirty="0"/>
              <a:t> </a:t>
            </a:r>
            <a:r>
              <a:rPr lang="en-GB" dirty="0" err="1"/>
              <a:t>vápnika</a:t>
            </a:r>
            <a:r>
              <a:rPr lang="en-GB" dirty="0"/>
              <a:t> v </a:t>
            </a:r>
            <a:r>
              <a:rPr lang="en-GB" dirty="0" err="1"/>
              <a:t>mlieku</a:t>
            </a:r>
            <a:r>
              <a:rPr lang="en-GB" dirty="0"/>
              <a:t> </a:t>
            </a:r>
            <a:r>
              <a:rPr lang="en-GB" dirty="0" err="1"/>
              <a:t>neznižuje</a:t>
            </a:r>
            <a:r>
              <a:rPr lang="en-GB" dirty="0"/>
              <a:t>, ale </a:t>
            </a:r>
            <a:r>
              <a:rPr lang="en-GB" dirty="0" err="1"/>
              <a:t>znižuje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obsah</a:t>
            </a:r>
            <a:r>
              <a:rPr lang="en-GB" dirty="0"/>
              <a:t> </a:t>
            </a:r>
            <a:r>
              <a:rPr lang="en-GB" dirty="0" err="1"/>
              <a:t>rozpustných</a:t>
            </a:r>
            <a:r>
              <a:rPr lang="en-GB" dirty="0"/>
              <a:t> </a:t>
            </a:r>
            <a:r>
              <a:rPr lang="en-GB" dirty="0" err="1"/>
              <a:t>vápenatých</a:t>
            </a:r>
            <a:r>
              <a:rPr lang="en-GB" dirty="0"/>
              <a:t> solí!</a:t>
            </a:r>
            <a:r>
              <a:rPr lang="en-GB" baseline="30000" dirty="0"/>
              <a:t>1</a:t>
            </a:r>
            <a:r>
              <a:rPr lang="en-GB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pasterizované mlieko sa syrí pri pri teplote o 1 – 2 °C vyššej ako surové vzhľadom k tomu, že obsahuje nižší obsah rozpustných vápenatých solí.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84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8001000" cy="1231106"/>
          </a:xfrm>
        </p:spPr>
        <p:txBody>
          <a:bodyPr/>
          <a:lstStyle/>
          <a:p>
            <a:r>
              <a:rPr lang="pl-PL" dirty="0"/>
              <a:t>5. </a:t>
            </a:r>
            <a:r>
              <a:rPr lang="pl-PL" dirty="0" err="1"/>
              <a:t>Obsah</a:t>
            </a:r>
            <a:r>
              <a:rPr lang="pl-PL" dirty="0"/>
              <a:t> rozpustnych </a:t>
            </a:r>
            <a:r>
              <a:rPr lang="pl-PL" dirty="0" err="1"/>
              <a:t>vápenatých</a:t>
            </a:r>
            <a:r>
              <a:rPr lang="pl-PL" dirty="0"/>
              <a:t> </a:t>
            </a:r>
            <a:r>
              <a:rPr lang="pl-PL" dirty="0" err="1"/>
              <a:t>solí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3016210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Bez prídavku vápnika zostáva </a:t>
            </a:r>
            <a:r>
              <a:rPr lang="sk-SK" dirty="0" err="1"/>
              <a:t>syrenina</a:t>
            </a:r>
            <a:r>
              <a:rPr lang="sk-SK" dirty="0"/>
              <a:t> </a:t>
            </a:r>
            <a:r>
              <a:rPr lang="sk-SK" dirty="0" err="1"/>
              <a:t>rozpíjavá</a:t>
            </a:r>
            <a:r>
              <a:rPr lang="sk-SK" dirty="0"/>
              <a:t> alebo drobivá.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Po pridaní solí vápnika sa zrazenina stáva kompaktnejšou.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b="1" dirty="0"/>
              <a:t>Pozor: </a:t>
            </a:r>
            <a:r>
              <a:rPr lang="sk-SK" dirty="0"/>
              <a:t>väčšie množstvo vápnika robí horkú chuť syra!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pl-PL" dirty="0"/>
              <a:t>6. </a:t>
            </a:r>
            <a:r>
              <a:rPr lang="pl-PL" dirty="0" err="1"/>
              <a:t>Koncentrácia</a:t>
            </a:r>
            <a:r>
              <a:rPr lang="pl-PL" dirty="0"/>
              <a:t> </a:t>
            </a:r>
            <a:r>
              <a:rPr lang="pl-PL" dirty="0" err="1"/>
              <a:t>syridla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60153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Malá ale aj veľká dávka syridla vedie k stratám obsahu tuku a bielkovín, ktoré prechádzajú do srvátky.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Príliš nízka dávka syridla → mäkká zrazenina, horšie oddeľovanie srvátky.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Zvýšenie dávky syridla → skrátenie času syrenia.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Príliš vysoká dávka → tuhá zrazenina, vytvorí sa drobné zrno, tzv. syrový prach s rozmermi menšími ako 1 mm → zvýšenie väzby vody, zníženie výťažnosti, dochádza k nadmernej </a:t>
            </a:r>
            <a:r>
              <a:rPr lang="sk-SK" dirty="0" err="1"/>
              <a:t>proteolýze</a:t>
            </a:r>
            <a:r>
              <a:rPr lang="sk-SK" dirty="0"/>
              <a:t> syra, zbytočne sa zvyšujú náklady za syridlo.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 err="1"/>
              <a:t>Úprava</a:t>
            </a:r>
            <a:r>
              <a:rPr lang="en-US" dirty="0"/>
              <a:t> </a:t>
            </a:r>
            <a:r>
              <a:rPr lang="en-US" dirty="0" err="1"/>
              <a:t>mlieka</a:t>
            </a:r>
            <a:r>
              <a:rPr lang="en-US" dirty="0"/>
              <a:t> </a:t>
            </a:r>
            <a:r>
              <a:rPr lang="en-US" dirty="0" err="1"/>
              <a:t>pred</a:t>
            </a:r>
            <a:r>
              <a:rPr lang="en-US" dirty="0"/>
              <a:t> </a:t>
            </a:r>
            <a:r>
              <a:rPr lang="en-US" dirty="0" err="1"/>
              <a:t>syrením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49353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400" b="1" dirty="0" err="1"/>
              <a:t>Úprava</a:t>
            </a:r>
            <a:r>
              <a:rPr lang="en-US" sz="2400" b="1" dirty="0"/>
              <a:t> </a:t>
            </a:r>
            <a:r>
              <a:rPr lang="en-US" sz="2400" b="1" dirty="0" err="1"/>
              <a:t>teploty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pred</a:t>
            </a:r>
            <a:r>
              <a:rPr lang="en-US" sz="2400" dirty="0"/>
              <a:t> </a:t>
            </a:r>
            <a:r>
              <a:rPr lang="en-US" sz="2400" dirty="0" err="1"/>
              <a:t>syrením</a:t>
            </a:r>
            <a:r>
              <a:rPr lang="en-US" sz="2400" dirty="0"/>
              <a:t> </a:t>
            </a:r>
            <a:r>
              <a:rPr lang="en-US" sz="2400" dirty="0" err="1"/>
              <a:t>upravíme</a:t>
            </a:r>
            <a:r>
              <a:rPr lang="en-US" sz="2400" dirty="0"/>
              <a:t> </a:t>
            </a:r>
            <a:r>
              <a:rPr lang="en-US" sz="2400" dirty="0" err="1"/>
              <a:t>teplotu</a:t>
            </a:r>
            <a:r>
              <a:rPr lang="en-US" sz="2400" dirty="0"/>
              <a:t> </a:t>
            </a:r>
            <a:r>
              <a:rPr lang="en-US" sz="2400" dirty="0" err="1"/>
              <a:t>mlieka</a:t>
            </a:r>
            <a:r>
              <a:rPr lang="en-US" sz="2400" dirty="0"/>
              <a:t>. </a:t>
            </a:r>
            <a:r>
              <a:rPr lang="en-US" sz="2400" dirty="0" err="1"/>
              <a:t>Teplotu</a:t>
            </a:r>
            <a:r>
              <a:rPr lang="en-US" sz="2400" dirty="0"/>
              <a:t>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nutné</a:t>
            </a:r>
            <a:r>
              <a:rPr lang="en-US" sz="2400" dirty="0"/>
              <a:t> </a:t>
            </a:r>
            <a:r>
              <a:rPr lang="en-US" sz="2400" dirty="0" err="1"/>
              <a:t>udržiavať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celú</a:t>
            </a:r>
            <a:r>
              <a:rPr lang="en-US" sz="2400" dirty="0"/>
              <a:t> </a:t>
            </a:r>
            <a:r>
              <a:rPr lang="en-US" sz="2400" dirty="0" err="1"/>
              <a:t>dobu</a:t>
            </a:r>
            <a:r>
              <a:rPr lang="en-US" sz="2400" dirty="0"/>
              <a:t> </a:t>
            </a:r>
            <a:r>
              <a:rPr lang="en-US" sz="2400" dirty="0" err="1"/>
              <a:t>syreni</a:t>
            </a:r>
            <a:r>
              <a:rPr lang="sk-SK" sz="2400" dirty="0"/>
              <a:t>a</a:t>
            </a:r>
            <a:r>
              <a:rPr lang="en-US" sz="2400" dirty="0"/>
              <a:t>, v </a:t>
            </a:r>
            <a:r>
              <a:rPr lang="sk-SK" sz="2400" dirty="0"/>
              <a:t>chladnom období</a:t>
            </a:r>
            <a:r>
              <a:rPr lang="en-US" sz="2400" dirty="0"/>
              <a:t> </a:t>
            </a:r>
            <a:r>
              <a:rPr lang="en-US" sz="2400" dirty="0" err="1"/>
              <a:t>volíme</a:t>
            </a:r>
            <a:r>
              <a:rPr lang="en-US" sz="2400" dirty="0"/>
              <a:t> o </a:t>
            </a:r>
            <a:r>
              <a:rPr lang="en-US" sz="2400" dirty="0" err="1"/>
              <a:t>niečo</a:t>
            </a:r>
            <a:r>
              <a:rPr lang="en-US" sz="2400" dirty="0"/>
              <a:t> </a:t>
            </a:r>
            <a:r>
              <a:rPr lang="en-US" sz="2400" dirty="0" err="1"/>
              <a:t>vyššiu</a:t>
            </a:r>
            <a:r>
              <a:rPr lang="en-US" sz="2400" dirty="0"/>
              <a:t> </a:t>
            </a:r>
            <a:r>
              <a:rPr lang="en-US" sz="2400" dirty="0" err="1"/>
              <a:t>teplotu</a:t>
            </a:r>
            <a:r>
              <a:rPr lang="en-US" sz="2400" dirty="0"/>
              <a:t> </a:t>
            </a:r>
            <a:r>
              <a:rPr lang="en-US" sz="2400" dirty="0" err="1"/>
              <a:t>mlieka</a:t>
            </a:r>
            <a:r>
              <a:rPr lang="en-US" sz="2400" dirty="0"/>
              <a:t> </a:t>
            </a:r>
            <a:r>
              <a:rPr lang="en-US" sz="2400" dirty="0" err="1"/>
              <a:t>ako</a:t>
            </a:r>
            <a:r>
              <a:rPr lang="en-US" sz="2400" dirty="0"/>
              <a:t> v </a:t>
            </a:r>
            <a:r>
              <a:rPr lang="en-US" sz="2400" dirty="0" err="1"/>
              <a:t>lete</a:t>
            </a:r>
            <a:r>
              <a:rPr lang="en-US" sz="2400" dirty="0"/>
              <a:t>)</a:t>
            </a:r>
            <a:r>
              <a:rPr lang="sk-SK" sz="2400" dirty="0"/>
              <a:t>.</a:t>
            </a:r>
            <a:r>
              <a:rPr lang="en-US" sz="2400" dirty="0"/>
              <a:t> </a:t>
            </a:r>
            <a:endParaRPr lang="sk-SK" sz="2400" dirty="0"/>
          </a:p>
          <a:p>
            <a:endParaRPr lang="sk-SK" sz="2400" dirty="0"/>
          </a:p>
          <a:p>
            <a:pPr marL="342900" indent="-342900">
              <a:buFontTx/>
              <a:buChar char="-"/>
            </a:pPr>
            <a:r>
              <a:rPr lang="sk-SK" sz="2400" b="1" dirty="0"/>
              <a:t>Úprava obsahu vápnika </a:t>
            </a:r>
            <a:r>
              <a:rPr lang="sk-SK" sz="2400" dirty="0" smtClean="0"/>
              <a:t>(pridanie </a:t>
            </a:r>
            <a:r>
              <a:rPr lang="sk-SK" sz="2400" dirty="0"/>
              <a:t>chloridu vápenatého CaCl</a:t>
            </a:r>
            <a:r>
              <a:rPr lang="sk-SK" sz="2400" baseline="-25000" dirty="0"/>
              <a:t>2</a:t>
            </a:r>
            <a:r>
              <a:rPr lang="sk-SK" sz="2400" dirty="0"/>
              <a:t> v množstve 8 ml na 10 litrov mlieka).</a:t>
            </a:r>
          </a:p>
          <a:p>
            <a:pPr marL="342900" indent="-342900">
              <a:buFontTx/>
              <a:buChar char="-"/>
            </a:pPr>
            <a:endParaRPr lang="sk-SK" sz="2400" dirty="0"/>
          </a:p>
          <a:p>
            <a:pPr marL="800100" lvl="1" indent="-342900">
              <a:buFontTx/>
              <a:buChar char="-"/>
            </a:pPr>
            <a:r>
              <a:rPr lang="sk-SK" sz="2000" dirty="0"/>
              <a:t>prídavkom chloridu vápenatého</a:t>
            </a:r>
            <a:r>
              <a:rPr lang="sk-SK" sz="2000" dirty="0">
                <a:solidFill>
                  <a:srgbClr val="FF0000"/>
                </a:solidFill>
              </a:rPr>
              <a:t> (20 – 40 ml nasýteného roztoku na 100 l mlieka) </a:t>
            </a:r>
            <a:r>
              <a:rPr lang="sk-SK" sz="2000" dirty="0"/>
              <a:t>alebo </a:t>
            </a:r>
          </a:p>
          <a:p>
            <a:pPr marL="800100" lvl="1" indent="-342900">
              <a:buFontTx/>
              <a:buChar char="-"/>
            </a:pPr>
            <a:r>
              <a:rPr lang="sk-SK" sz="2000" dirty="0" err="1"/>
              <a:t>mliečnanu</a:t>
            </a:r>
            <a:r>
              <a:rPr lang="sk-SK" sz="2000" dirty="0"/>
              <a:t> vápenatého (</a:t>
            </a:r>
            <a:r>
              <a:rPr lang="sk-SK" sz="2000" dirty="0" err="1"/>
              <a:t>laktát</a:t>
            </a:r>
            <a:r>
              <a:rPr lang="sk-SK" sz="2000" dirty="0"/>
              <a:t> vápenatý) </a:t>
            </a:r>
            <a:r>
              <a:rPr lang="sk-SK" sz="2000" dirty="0">
                <a:solidFill>
                  <a:srgbClr val="FF0000"/>
                </a:solidFill>
              </a:rPr>
              <a:t>(10 – 20 g na 100 l mlieka</a:t>
            </a:r>
            <a:r>
              <a:rPr lang="sk-SK" sz="2000" dirty="0" smtClean="0">
                <a:solidFill>
                  <a:srgbClr val="FF0000"/>
                </a:solidFill>
              </a:rPr>
              <a:t>)</a:t>
            </a:r>
            <a:r>
              <a:rPr lang="sk-SK" sz="2000" dirty="0" smtClean="0"/>
              <a:t>.</a:t>
            </a:r>
          </a:p>
          <a:p>
            <a:pPr marL="800100" lvl="1" indent="-342900">
              <a:buFontTx/>
              <a:buChar char="-"/>
            </a:pPr>
            <a:endParaRPr lang="sk-SK" sz="2000" dirty="0"/>
          </a:p>
          <a:p>
            <a:pPr lvl="1"/>
            <a:endParaRPr lang="sk-SK" sz="2000" dirty="0"/>
          </a:p>
          <a:p>
            <a:r>
              <a:rPr lang="sk-SK" sz="2400" dirty="0" smtClean="0"/>
              <a:t>-   </a:t>
            </a:r>
            <a:r>
              <a:rPr lang="sk-SK" sz="2400" b="1" dirty="0" smtClean="0"/>
              <a:t>Úprava </a:t>
            </a:r>
            <a:r>
              <a:rPr lang="sk-SK" sz="2400" b="1" dirty="0"/>
              <a:t>kyslosti </a:t>
            </a:r>
            <a:r>
              <a:rPr lang="sk-SK" sz="2400" dirty="0"/>
              <a:t>(napr. prídavkom kyseliny mliečnej</a:t>
            </a:r>
            <a:r>
              <a:rPr lang="sk-SK" sz="2400" dirty="0" smtClean="0"/>
              <a:t>).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1587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 err="1"/>
              <a:t>Úprava</a:t>
            </a:r>
            <a:r>
              <a:rPr lang="en-US" dirty="0"/>
              <a:t> </a:t>
            </a:r>
            <a:r>
              <a:rPr lang="en-US" dirty="0" err="1"/>
              <a:t>mlieka</a:t>
            </a:r>
            <a:r>
              <a:rPr lang="en-US" dirty="0"/>
              <a:t> </a:t>
            </a:r>
            <a:r>
              <a:rPr lang="en-US" dirty="0" err="1"/>
              <a:t>pred</a:t>
            </a:r>
            <a:r>
              <a:rPr lang="en-US" dirty="0"/>
              <a:t> </a:t>
            </a:r>
            <a:r>
              <a:rPr lang="en-US" dirty="0" err="1"/>
              <a:t>syrením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3323987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Prídavok chloridu vápenatého skracuje dobu syrenia, zvyšuje pevnosť vzniknutej zrazeniny a zlepšuje sekundárnu fázu syrenia (formovanie gélu).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Prídavok chloridu vápenatého tiež mierne zníži pH mlieka, čo podporuje činnosť syridla.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Okyslenie teplého mlieka na pH &lt;6,2 zabezpečí skrátenie času koagulácie a zvýšenie pevnosti vytvoreného gélu.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5623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636A9E-F939-D443-89FC-4853D6B6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46"/>
            <a:ext cx="5680853" cy="777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CC3AC4-555F-3F4F-9081-98850C91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76200"/>
            <a:ext cx="3784600" cy="420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6F642A-0C1F-6A41-9756-3CA46D253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638" y="4800600"/>
            <a:ext cx="3604162" cy="23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sk-SK" i="0" dirty="0"/>
              <a:t>Syridlo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2170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/>
              <a:t>Syridlo</a:t>
            </a:r>
            <a:r>
              <a:rPr lang="en-US" b="1" dirty="0"/>
              <a:t> je </a:t>
            </a:r>
            <a:r>
              <a:rPr lang="en-US" b="1" dirty="0" err="1"/>
              <a:t>základnou</a:t>
            </a:r>
            <a:r>
              <a:rPr lang="en-US" b="1" dirty="0"/>
              <a:t> </a:t>
            </a:r>
            <a:r>
              <a:rPr lang="en-US" b="1" dirty="0" err="1"/>
              <a:t>surovinou</a:t>
            </a:r>
            <a:r>
              <a:rPr lang="en-US" b="1" dirty="0"/>
              <a:t> </a:t>
            </a:r>
            <a:r>
              <a:rPr lang="en-US" b="1" dirty="0" err="1"/>
              <a:t>pri</a:t>
            </a:r>
            <a:r>
              <a:rPr lang="en-US" b="1" dirty="0"/>
              <a:t> </a:t>
            </a:r>
            <a:r>
              <a:rPr lang="en-US" b="1" dirty="0" err="1"/>
              <a:t>výrobe</a:t>
            </a:r>
            <a:r>
              <a:rPr lang="en-US" b="1" dirty="0"/>
              <a:t> </a:t>
            </a:r>
            <a:r>
              <a:rPr lang="en-US" b="1" dirty="0" err="1"/>
              <a:t>syrov</a:t>
            </a:r>
            <a:r>
              <a:rPr lang="en-US" dirty="0"/>
              <a:t>. </a:t>
            </a: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Sú</a:t>
            </a:r>
            <a:r>
              <a:rPr lang="en-US" dirty="0"/>
              <a:t> to </a:t>
            </a:r>
            <a:r>
              <a:rPr lang="en-US" dirty="0" err="1"/>
              <a:t>enzýmy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zrážajú</a:t>
            </a:r>
            <a:r>
              <a:rPr lang="en-US" dirty="0"/>
              <a:t> </a:t>
            </a:r>
            <a:r>
              <a:rPr lang="en-US" dirty="0" err="1"/>
              <a:t>mliečne</a:t>
            </a:r>
            <a:r>
              <a:rPr lang="en-US" dirty="0"/>
              <a:t> </a:t>
            </a:r>
            <a:r>
              <a:rPr lang="en-US" dirty="0" err="1"/>
              <a:t>proteíny</a:t>
            </a:r>
            <a:r>
              <a:rPr lang="en-US" dirty="0"/>
              <a:t>. </a:t>
            </a:r>
            <a:r>
              <a:rPr lang="en-US" dirty="0" err="1"/>
              <a:t>Pôvodne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tieto</a:t>
            </a:r>
            <a:r>
              <a:rPr lang="en-US" dirty="0"/>
              <a:t> </a:t>
            </a:r>
            <a:r>
              <a:rPr lang="en-US" dirty="0" err="1"/>
              <a:t>enzýmy</a:t>
            </a:r>
            <a:r>
              <a:rPr lang="en-US" dirty="0"/>
              <a:t> </a:t>
            </a:r>
            <a:r>
              <a:rPr lang="en-US" dirty="0" err="1"/>
              <a:t>získavali</a:t>
            </a:r>
            <a:r>
              <a:rPr lang="en-US" dirty="0"/>
              <a:t> </a:t>
            </a:r>
            <a:r>
              <a:rPr lang="en-US" dirty="0" err="1"/>
              <a:t>výlučne</a:t>
            </a:r>
            <a:r>
              <a:rPr lang="en-US" dirty="0"/>
              <a:t> z </a:t>
            </a:r>
            <a:r>
              <a:rPr lang="en-US" dirty="0" err="1"/>
              <a:t>teľacích</a:t>
            </a:r>
            <a:r>
              <a:rPr lang="en-US" dirty="0"/>
              <a:t> </a:t>
            </a:r>
            <a:r>
              <a:rPr lang="en-US" dirty="0" err="1"/>
              <a:t>žalúdkov</a:t>
            </a:r>
            <a:r>
              <a:rPr lang="en-US" dirty="0"/>
              <a:t>, </a:t>
            </a:r>
            <a:r>
              <a:rPr lang="en-US" dirty="0" err="1"/>
              <a:t>neskôr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začali</a:t>
            </a:r>
            <a:r>
              <a:rPr lang="en-US" dirty="0"/>
              <a:t> </a:t>
            </a:r>
            <a:r>
              <a:rPr lang="en-US" dirty="0" err="1"/>
              <a:t>vyrábať</a:t>
            </a:r>
            <a:r>
              <a:rPr lang="en-US" dirty="0"/>
              <a:t> </a:t>
            </a:r>
            <a:r>
              <a:rPr lang="en-US" dirty="0" err="1"/>
              <a:t>napr</a:t>
            </a:r>
            <a:r>
              <a:rPr lang="en-US" dirty="0"/>
              <a:t>. </a:t>
            </a:r>
            <a:r>
              <a:rPr lang="en-US" dirty="0" err="1"/>
              <a:t>mikrobiologickou</a:t>
            </a:r>
            <a:r>
              <a:rPr lang="en-US" dirty="0"/>
              <a:t> </a:t>
            </a:r>
            <a:r>
              <a:rPr lang="en-US" dirty="0" err="1"/>
              <a:t>cestou</a:t>
            </a:r>
            <a:r>
              <a:rPr lang="en-US" dirty="0"/>
              <a:t>.</a:t>
            </a:r>
          </a:p>
          <a:p>
            <a:r>
              <a:rPr lang="en-US" dirty="0"/>
              <a:t>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Syridlá</a:t>
            </a:r>
            <a:r>
              <a:rPr lang="en-US" dirty="0"/>
              <a:t> </a:t>
            </a:r>
            <a:r>
              <a:rPr lang="en-US" dirty="0" err="1"/>
              <a:t>podľa</a:t>
            </a:r>
            <a:r>
              <a:rPr lang="en-US" dirty="0"/>
              <a:t> </a:t>
            </a:r>
            <a:r>
              <a:rPr lang="en-US" dirty="0" err="1"/>
              <a:t>pôvodu</a:t>
            </a:r>
            <a:r>
              <a:rPr lang="en-US" dirty="0"/>
              <a:t> </a:t>
            </a:r>
            <a:r>
              <a:rPr lang="en-US" dirty="0" err="1"/>
              <a:t>delíme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živočíšne</a:t>
            </a:r>
            <a:r>
              <a:rPr lang="en-US" sz="28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mikrobiálne</a:t>
            </a:r>
            <a:r>
              <a:rPr lang="en-US" sz="280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rastlinné</a:t>
            </a:r>
            <a:r>
              <a:rPr lang="en-U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Syridlá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podľa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obsahu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enzýmov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delíme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chymozýmové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pepsínové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pl-PL" dirty="0"/>
              <a:t>Čo ovplyvňuje priebeh syrenia?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3553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Množstvo </a:t>
            </a:r>
            <a:r>
              <a:rPr lang="sk-SK" dirty="0" smtClean="0"/>
              <a:t>mlieka.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Tučnosť </a:t>
            </a:r>
            <a:r>
              <a:rPr lang="sk-SK" dirty="0" smtClean="0"/>
              <a:t>mlieka.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Kyslosť </a:t>
            </a:r>
            <a:r>
              <a:rPr lang="sk-SK" dirty="0" smtClean="0"/>
              <a:t>mlieka.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Teplota.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Obsah rozpustných vápenatých </a:t>
            </a:r>
            <a:r>
              <a:rPr lang="sk-SK" dirty="0" smtClean="0"/>
              <a:t>solí.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Koncentrácia </a:t>
            </a:r>
            <a:r>
              <a:rPr lang="sk-SK" dirty="0" smtClean="0"/>
              <a:t>syridla.</a:t>
            </a:r>
            <a:endParaRPr lang="sk-SK" dirty="0"/>
          </a:p>
          <a:p>
            <a:endParaRPr lang="sk-SK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44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sk-SK" i="0" dirty="0"/>
              <a:t>Syridlo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3BD298-32CE-0348-97CC-FBF22119C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676400"/>
            <a:ext cx="2909661" cy="4266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74CDBF-4533-C643-9157-88FE28D1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9" y="2590800"/>
            <a:ext cx="3860800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6AB172-AF5F-114F-BDB1-C7E59E566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142" y="1676400"/>
            <a:ext cx="2694060" cy="42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sk-SK" dirty="0"/>
              <a:t>Trvanlivosť syridla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170646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Vplyv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minimálnu</a:t>
            </a:r>
            <a:r>
              <a:rPr lang="en-US" dirty="0"/>
              <a:t> </a:t>
            </a:r>
            <a:r>
              <a:rPr lang="en-US" dirty="0" err="1"/>
              <a:t>trvanlivosť</a:t>
            </a:r>
            <a:r>
              <a:rPr lang="en-US" dirty="0"/>
              <a:t> </a:t>
            </a:r>
            <a:r>
              <a:rPr lang="en-US" dirty="0" err="1"/>
              <a:t>syridla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teplota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ktorej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skladuje</a:t>
            </a:r>
            <a:r>
              <a:rPr lang="en-US" dirty="0"/>
              <a:t> a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ktorej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 </a:t>
            </a:r>
            <a:r>
              <a:rPr lang="en-US" dirty="0" err="1"/>
              <a:t>ním</a:t>
            </a:r>
            <a:r>
              <a:rPr lang="en-US" dirty="0"/>
              <a:t> </a:t>
            </a:r>
            <a:r>
              <a:rPr lang="en-US" dirty="0" err="1"/>
              <a:t>manipuluje</a:t>
            </a:r>
            <a:r>
              <a:rPr lang="en-US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Syridlo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</a:t>
            </a:r>
            <a:r>
              <a:rPr lang="en-US" dirty="0" err="1"/>
              <a:t>potravina</a:t>
            </a:r>
            <a:r>
              <a:rPr lang="en-US" dirty="0"/>
              <a:t>, ale </a:t>
            </a:r>
            <a:r>
              <a:rPr lang="en-US" dirty="0" err="1"/>
              <a:t>prídavná</a:t>
            </a:r>
            <a:r>
              <a:rPr lang="en-US" dirty="0"/>
              <a:t> </a:t>
            </a:r>
            <a:r>
              <a:rPr lang="en-US" dirty="0" err="1"/>
              <a:t>látka</a:t>
            </a:r>
            <a:r>
              <a:rPr lang="en-US" dirty="0"/>
              <a:t> do </a:t>
            </a:r>
            <a:r>
              <a:rPr lang="en-US" dirty="0" err="1" smtClean="0"/>
              <a:t>potravín</a:t>
            </a:r>
            <a:r>
              <a:rPr lang="sk-SK" dirty="0" smtClean="0"/>
              <a:t>.</a:t>
            </a:r>
            <a:endParaRPr lang="sk-SK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 smtClean="0"/>
              <a:t>K</a:t>
            </a:r>
            <a:r>
              <a:rPr lang="en-US" dirty="0" err="1" smtClean="0"/>
              <a:t>rátkodobé</a:t>
            </a:r>
            <a:r>
              <a:rPr lang="en-US" dirty="0" smtClean="0"/>
              <a:t> </a:t>
            </a:r>
            <a:r>
              <a:rPr lang="en-US" dirty="0" err="1"/>
              <a:t>vystavenie</a:t>
            </a:r>
            <a:r>
              <a:rPr lang="en-US" dirty="0"/>
              <a:t> </a:t>
            </a:r>
            <a:r>
              <a:rPr lang="en-US" dirty="0" err="1" smtClean="0"/>
              <a:t>syridla</a:t>
            </a:r>
            <a:r>
              <a:rPr lang="en-US" dirty="0"/>
              <a:t> </a:t>
            </a:r>
            <a:r>
              <a:rPr lang="en-US" dirty="0" err="1"/>
              <a:t>počas</a:t>
            </a:r>
            <a:r>
              <a:rPr lang="en-US" dirty="0"/>
              <a:t> </a:t>
            </a:r>
            <a:r>
              <a:rPr lang="en-US" dirty="0" err="1"/>
              <a:t>transportu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vyšších</a:t>
            </a:r>
            <a:r>
              <a:rPr lang="en-US" dirty="0"/>
              <a:t> </a:t>
            </a:r>
            <a:r>
              <a:rPr lang="en-US" dirty="0" err="1"/>
              <a:t>vonkajších</a:t>
            </a:r>
            <a:r>
              <a:rPr lang="en-US" dirty="0"/>
              <a:t> </a:t>
            </a:r>
            <a:r>
              <a:rPr lang="en-US" dirty="0" err="1"/>
              <a:t>teplotách</a:t>
            </a:r>
            <a:r>
              <a:rPr lang="en-US" dirty="0"/>
              <a:t> v </a:t>
            </a:r>
            <a:r>
              <a:rPr lang="en-US" dirty="0" err="1"/>
              <a:t>letnom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nepatrný</a:t>
            </a:r>
            <a:r>
              <a:rPr lang="en-US" dirty="0"/>
              <a:t> </a:t>
            </a:r>
            <a:r>
              <a:rPr lang="en-US" dirty="0" err="1"/>
              <a:t>vplyv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minimálnu</a:t>
            </a:r>
            <a:r>
              <a:rPr lang="en-US" dirty="0"/>
              <a:t> </a:t>
            </a:r>
            <a:r>
              <a:rPr lang="en-US" dirty="0" err="1"/>
              <a:t>trvanlivosť</a:t>
            </a:r>
            <a:r>
              <a:rPr lang="en-US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syridlo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môže</a:t>
            </a:r>
            <a:r>
              <a:rPr lang="en-US" dirty="0"/>
              <a:t> </a:t>
            </a:r>
            <a:r>
              <a:rPr lang="en-US" dirty="0" err="1"/>
              <a:t>mikrobiálne</a:t>
            </a:r>
            <a:r>
              <a:rPr lang="en-US" dirty="0"/>
              <a:t> </a:t>
            </a:r>
            <a:r>
              <a:rPr lang="en-US" dirty="0" err="1"/>
              <a:t>znehodnotiť</a:t>
            </a:r>
            <a:r>
              <a:rPr lang="en-US" dirty="0"/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71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i="0" dirty="0"/>
              <a:t>S</a:t>
            </a:r>
            <a:r>
              <a:rPr lang="sk-SK" i="0" dirty="0"/>
              <a:t>i</a:t>
            </a:r>
            <a:r>
              <a:rPr lang="en-US" i="0" dirty="0"/>
              <a:t>la </a:t>
            </a:r>
            <a:r>
              <a:rPr lang="en-US" i="0" dirty="0" err="1"/>
              <a:t>sy</a:t>
            </a:r>
            <a:r>
              <a:rPr lang="sk-SK" i="0" dirty="0"/>
              <a:t>r</a:t>
            </a:r>
            <a:r>
              <a:rPr lang="en-US" i="0" dirty="0" err="1"/>
              <a:t>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17235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Skôr než sa syridlo použije, musí sa vyskúšať jeho sila.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Sila syridla sa definuje ako množstvo mlieka v ml, ktoré zrazí 1 ml syridla za 40 min (2400 s) pri teplote 35 °C.</a:t>
            </a:r>
          </a:p>
          <a:p>
            <a:endParaRPr lang="sk-S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C087E1-741A-2C43-9657-0A9F8C36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819400"/>
            <a:ext cx="6172200" cy="46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i="0" dirty="0"/>
              <a:t>S</a:t>
            </a:r>
            <a:r>
              <a:rPr lang="sk-SK" i="0" dirty="0"/>
              <a:t>i</a:t>
            </a:r>
            <a:r>
              <a:rPr lang="en-US" i="0" dirty="0"/>
              <a:t>la </a:t>
            </a:r>
            <a:r>
              <a:rPr lang="en-US" i="0" dirty="0" err="1"/>
              <a:t>sy</a:t>
            </a:r>
            <a:r>
              <a:rPr lang="sk-SK" i="0" dirty="0"/>
              <a:t>r</a:t>
            </a:r>
            <a:r>
              <a:rPr lang="en-US" i="0" dirty="0" err="1"/>
              <a:t>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170646"/>
          </a:xfrm>
        </p:spPr>
        <p:txBody>
          <a:bodyPr/>
          <a:lstStyle/>
          <a:p>
            <a:r>
              <a:rPr lang="sk-SK" b="1" dirty="0"/>
              <a:t>Ako zistiť silu syridla?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Do pohárika si pripravím zriedené syridlo (striekačkou pridám 1 ml syridla a 9 ml vody).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Zohrejem </a:t>
            </a:r>
            <a:r>
              <a:rPr lang="sk-SK" dirty="0" smtClean="0"/>
              <a:t>1 </a:t>
            </a:r>
            <a:r>
              <a:rPr lang="sk-SK" dirty="0"/>
              <a:t>dcl mlieka na teplotu 35 °C.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Zohriate mlieko prelejem do skleného pohára.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Do mlieka pridám zriedené syridlo.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Spustím stopky.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Miešam.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Proti svetlu pozorujem vytvorenie prvých vločiek tvarohu na stene pohára.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Zastavím stopky.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dirty="0"/>
              <a:t>Vypočítam silu syridla podľa jednoduchého vzorca.</a:t>
            </a:r>
          </a:p>
        </p:txBody>
      </p:sp>
    </p:spTree>
    <p:extLst>
      <p:ext uri="{BB962C8B-B14F-4D97-AF65-F5344CB8AC3E}">
        <p14:creationId xmlns:p14="http://schemas.microsoft.com/office/powerpoint/2010/main" val="4985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i="0" dirty="0"/>
              <a:t>S</a:t>
            </a:r>
            <a:r>
              <a:rPr lang="sk-SK" i="0" dirty="0"/>
              <a:t>i</a:t>
            </a:r>
            <a:r>
              <a:rPr lang="en-US" i="0" dirty="0"/>
              <a:t>la </a:t>
            </a:r>
            <a:r>
              <a:rPr lang="en-US" i="0" dirty="0" err="1"/>
              <a:t>sy</a:t>
            </a:r>
            <a:r>
              <a:rPr lang="sk-SK" i="0" dirty="0"/>
              <a:t>r</a:t>
            </a:r>
            <a:r>
              <a:rPr lang="en-US" i="0" dirty="0" err="1"/>
              <a:t>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032421"/>
          </a:xfrm>
        </p:spPr>
        <p:txBody>
          <a:bodyPr/>
          <a:lstStyle/>
          <a:p>
            <a:pPr fontAlgn="base"/>
            <a:r>
              <a:rPr lang="sk-SK" b="1" dirty="0" smtClean="0"/>
              <a:t>Sila syridla = (2400 x V) : (T x v)</a:t>
            </a:r>
            <a:endParaRPr lang="sk-SK" dirty="0" smtClean="0"/>
          </a:p>
          <a:p>
            <a:pPr fontAlgn="base"/>
            <a:endParaRPr lang="sk-SK" dirty="0" smtClean="0"/>
          </a:p>
          <a:p>
            <a:pPr algn="just" fontAlgn="base"/>
            <a:r>
              <a:rPr lang="sk-SK" dirty="0" smtClean="0"/>
              <a:t>2400 - je ideálny čas syrenia mlieka v sekundách</a:t>
            </a:r>
          </a:p>
          <a:p>
            <a:pPr algn="just" fontAlgn="base"/>
            <a:r>
              <a:rPr lang="sk-SK" dirty="0" smtClean="0"/>
              <a:t>V - množstvo syreného mlieka v ml (1 dcl je 100 ml)</a:t>
            </a:r>
          </a:p>
          <a:p>
            <a:pPr algn="just" fontAlgn="base"/>
            <a:r>
              <a:rPr lang="sk-SK" dirty="0" smtClean="0"/>
              <a:t>T - čas v sekundách, kedy sa začnú tvoriť prvé vločky mlieka</a:t>
            </a:r>
          </a:p>
          <a:p>
            <a:pPr algn="just" fontAlgn="base"/>
            <a:r>
              <a:rPr lang="sk-SK" dirty="0" smtClean="0"/>
              <a:t>v - množstvo syridla v ml (1 ml)</a:t>
            </a:r>
          </a:p>
          <a:p>
            <a:pPr algn="just" fontAlgn="base"/>
            <a:r>
              <a:rPr lang="sk-SK" b="1" dirty="0" smtClean="0">
                <a:solidFill>
                  <a:srgbClr val="FF0000"/>
                </a:solidFill>
              </a:rPr>
              <a:t>Príklad</a:t>
            </a:r>
          </a:p>
          <a:p>
            <a:pPr algn="just" fontAlgn="base"/>
            <a:r>
              <a:rPr lang="sk-SK" b="1" dirty="0" smtClean="0">
                <a:solidFill>
                  <a:srgbClr val="FF0000"/>
                </a:solidFill>
              </a:rPr>
              <a:t>Sila syridla = (2400 sekúnd x 100 ml mlieka) : </a:t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FF0000"/>
                </a:solidFill>
              </a:rPr>
              <a:t>(25 sekúnd do vytvorenia vločiek x 1 ml syridla)</a:t>
            </a:r>
          </a:p>
          <a:p>
            <a:pPr algn="just" fontAlgn="base"/>
            <a:r>
              <a:rPr lang="sk-SK" b="1" dirty="0" smtClean="0">
                <a:solidFill>
                  <a:srgbClr val="FF0000"/>
                </a:solidFill>
              </a:rPr>
              <a:t>Sila syridla = 240 000 : 25 </a:t>
            </a:r>
          </a:p>
          <a:p>
            <a:pPr algn="just" fontAlgn="base"/>
            <a:r>
              <a:rPr lang="sk-SK" b="1" dirty="0" smtClean="0">
                <a:solidFill>
                  <a:srgbClr val="FF0000"/>
                </a:solidFill>
              </a:rPr>
              <a:t>Výsledná sila syridla = 9 600  </a:t>
            </a:r>
          </a:p>
          <a:p>
            <a:pPr algn="just" fontAlgn="base"/>
            <a:endParaRPr lang="sk-SK" b="1" dirty="0" smtClean="0">
              <a:solidFill>
                <a:srgbClr val="00B050"/>
              </a:solidFill>
            </a:endParaRPr>
          </a:p>
          <a:p>
            <a:pPr algn="just" fontAlgn="base"/>
            <a:r>
              <a:rPr lang="sk-SK" b="1" dirty="0" smtClean="0">
                <a:solidFill>
                  <a:srgbClr val="00B050"/>
                </a:solidFill>
              </a:rPr>
              <a:t>To znamená že 1 ml syridla zrazí 9,6 litrov mlieka</a:t>
            </a:r>
            <a:endParaRPr lang="sk-SK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i="0" dirty="0"/>
              <a:t>S</a:t>
            </a:r>
            <a:r>
              <a:rPr lang="sk-SK" i="0" dirty="0"/>
              <a:t>i</a:t>
            </a:r>
            <a:r>
              <a:rPr lang="en-US" i="0" dirty="0"/>
              <a:t>la </a:t>
            </a:r>
            <a:r>
              <a:rPr lang="en-US" i="0" dirty="0" err="1"/>
              <a:t>sy</a:t>
            </a:r>
            <a:r>
              <a:rPr lang="sk-SK" i="0" dirty="0"/>
              <a:t>r</a:t>
            </a:r>
            <a:r>
              <a:rPr lang="en-US" i="0" dirty="0" err="1"/>
              <a:t>idla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601533"/>
          </a:xfrm>
        </p:spPr>
        <p:txBody>
          <a:bodyPr/>
          <a:lstStyle/>
          <a:p>
            <a:pPr fontAlgn="base"/>
            <a:r>
              <a:rPr lang="en-US" b="1" dirty="0" err="1">
                <a:solidFill>
                  <a:schemeClr val="tx1"/>
                </a:solidFill>
              </a:rPr>
              <a:t>Koľko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syridla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budem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potrebovať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zrazenie</a:t>
            </a:r>
            <a:r>
              <a:rPr lang="en-US" b="1" dirty="0">
                <a:solidFill>
                  <a:schemeClr val="tx1"/>
                </a:solidFill>
              </a:rPr>
              <a:t> 50 </a:t>
            </a:r>
            <a:r>
              <a:rPr lang="en-US" b="1" dirty="0" err="1">
                <a:solidFill>
                  <a:schemeClr val="tx1"/>
                </a:solidFill>
              </a:rPr>
              <a:t>litrov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mlieka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9,6 </a:t>
            </a:r>
            <a:r>
              <a:rPr lang="en-US" b="1" dirty="0" err="1">
                <a:solidFill>
                  <a:srgbClr val="FF0000"/>
                </a:solidFill>
              </a:rPr>
              <a:t>litra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mlieka</a:t>
            </a:r>
            <a:r>
              <a:rPr lang="en-US" b="1" dirty="0">
                <a:solidFill>
                  <a:srgbClr val="FF0000"/>
                </a:solidFill>
              </a:rPr>
              <a:t>……………………. 1 ml </a:t>
            </a:r>
            <a:r>
              <a:rPr lang="en-US" b="1" dirty="0" err="1">
                <a:solidFill>
                  <a:srgbClr val="FF0000"/>
                </a:solidFill>
              </a:rPr>
              <a:t>syridla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b="1" u="sng" dirty="0">
                <a:solidFill>
                  <a:srgbClr val="FF0000"/>
                </a:solidFill>
              </a:rPr>
              <a:t>50 </a:t>
            </a:r>
            <a:r>
              <a:rPr lang="en-US" b="1" u="sng" dirty="0" err="1">
                <a:solidFill>
                  <a:srgbClr val="FF0000"/>
                </a:solidFill>
              </a:rPr>
              <a:t>litrov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mlieka</a:t>
            </a:r>
            <a:r>
              <a:rPr lang="en-US" b="1" u="sng" dirty="0">
                <a:solidFill>
                  <a:srgbClr val="FF0000"/>
                </a:solidFill>
              </a:rPr>
              <a:t> ………………….. X ml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X = (50 / 9,6) x 1</a:t>
            </a:r>
          </a:p>
          <a:p>
            <a:pPr fontAlgn="base"/>
            <a:r>
              <a:rPr lang="en-US" b="1" dirty="0">
                <a:solidFill>
                  <a:srgbClr val="00B050"/>
                </a:solidFill>
              </a:rPr>
              <a:t>X = 5,2 ml</a:t>
            </a:r>
            <a:endParaRPr lang="en-US" b="1" dirty="0">
              <a:solidFill>
                <a:schemeClr val="tx1"/>
              </a:solidFill>
            </a:endParaRPr>
          </a:p>
          <a:p>
            <a:pPr fontAlgn="base"/>
            <a:endParaRPr lang="en-US" b="1" dirty="0">
              <a:solidFill>
                <a:schemeClr val="tx1"/>
              </a:solidFill>
            </a:endParaRPr>
          </a:p>
          <a:p>
            <a:pPr fontAlgn="base"/>
            <a:r>
              <a:rPr lang="en-US" b="1" dirty="0" err="1">
                <a:solidFill>
                  <a:schemeClr val="tx1"/>
                </a:solidFill>
              </a:rPr>
              <a:t>Koľko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syridla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budem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potrebovať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zrazenie</a:t>
            </a:r>
            <a:r>
              <a:rPr lang="en-US" b="1" dirty="0">
                <a:solidFill>
                  <a:schemeClr val="tx1"/>
                </a:solidFill>
              </a:rPr>
              <a:t> 120 </a:t>
            </a:r>
            <a:r>
              <a:rPr lang="en-US" b="1" dirty="0" err="1">
                <a:solidFill>
                  <a:schemeClr val="tx1"/>
                </a:solidFill>
              </a:rPr>
              <a:t>litrov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mlieka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9,6 </a:t>
            </a:r>
            <a:r>
              <a:rPr lang="en-US" b="1" dirty="0" err="1">
                <a:solidFill>
                  <a:srgbClr val="FF0000"/>
                </a:solidFill>
              </a:rPr>
              <a:t>litra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mlieka</a:t>
            </a:r>
            <a:r>
              <a:rPr lang="en-US" b="1" dirty="0">
                <a:solidFill>
                  <a:srgbClr val="FF0000"/>
                </a:solidFill>
              </a:rPr>
              <a:t>……………………. 1 ml </a:t>
            </a:r>
            <a:r>
              <a:rPr lang="en-US" b="1" dirty="0" err="1">
                <a:solidFill>
                  <a:srgbClr val="FF0000"/>
                </a:solidFill>
              </a:rPr>
              <a:t>syridla</a:t>
            </a:r>
            <a:endParaRPr lang="en-US" b="1" dirty="0">
              <a:solidFill>
                <a:srgbClr val="FF0000"/>
              </a:solidFill>
            </a:endParaRPr>
          </a:p>
          <a:p>
            <a:pPr fontAlgn="base"/>
            <a:r>
              <a:rPr lang="en-US" b="1" u="sng" dirty="0">
                <a:solidFill>
                  <a:srgbClr val="FF0000"/>
                </a:solidFill>
              </a:rPr>
              <a:t>120 </a:t>
            </a:r>
            <a:r>
              <a:rPr lang="en-US" b="1" u="sng" dirty="0" err="1">
                <a:solidFill>
                  <a:srgbClr val="FF0000"/>
                </a:solidFill>
              </a:rPr>
              <a:t>litrov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mlieka</a:t>
            </a:r>
            <a:r>
              <a:rPr lang="en-US" b="1" u="sng" dirty="0">
                <a:solidFill>
                  <a:srgbClr val="FF0000"/>
                </a:solidFill>
              </a:rPr>
              <a:t> ………………….. X ml</a:t>
            </a:r>
          </a:p>
          <a:p>
            <a:pPr fontAlgn="base"/>
            <a:r>
              <a:rPr lang="en-US" b="1" dirty="0">
                <a:solidFill>
                  <a:srgbClr val="FF0000"/>
                </a:solidFill>
              </a:rPr>
              <a:t>X = (120 / 9,6) x 1</a:t>
            </a:r>
          </a:p>
          <a:p>
            <a:pPr fontAlgn="base"/>
            <a:r>
              <a:rPr lang="en-US" b="1" dirty="0">
                <a:solidFill>
                  <a:srgbClr val="00B050"/>
                </a:solidFill>
              </a:rPr>
              <a:t>X = 12,5 ml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/>
              <a:t>Koagulácia mlieka syridlom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586418"/>
          </a:xfrm>
        </p:spPr>
        <p:txBody>
          <a:bodyPr/>
          <a:lstStyle/>
          <a:p>
            <a:pPr fontAlgn="base"/>
            <a:r>
              <a:rPr lang="en-US" b="1" dirty="0" err="1">
                <a:solidFill>
                  <a:schemeClr val="tx1"/>
                </a:solidFill>
              </a:rPr>
              <a:t>Viactupňový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proces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fontAlgn="base"/>
            <a:endParaRPr lang="en-US" b="1" dirty="0">
              <a:solidFill>
                <a:schemeClr val="tx1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Enzymatická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fáza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Naviazanie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enzýmu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na</a:t>
            </a:r>
            <a:r>
              <a:rPr lang="en-US" sz="2400" dirty="0">
                <a:solidFill>
                  <a:schemeClr val="tx1"/>
                </a:solidFill>
              </a:rPr>
              <a:t> kapa-</a:t>
            </a:r>
            <a:r>
              <a:rPr lang="en-US" sz="2400" dirty="0" err="1">
                <a:solidFill>
                  <a:schemeClr val="tx1"/>
                </a:solidFill>
              </a:rPr>
              <a:t>kazeín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Odštiepenie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časti</a:t>
            </a:r>
            <a:r>
              <a:rPr lang="en-US" sz="2400" dirty="0">
                <a:solidFill>
                  <a:schemeClr val="tx1"/>
                </a:solidFill>
              </a:rPr>
              <a:t> kapa-</a:t>
            </a:r>
            <a:r>
              <a:rPr lang="en-US" sz="2400" dirty="0" err="1">
                <a:solidFill>
                  <a:schemeClr val="tx1"/>
                </a:solidFill>
              </a:rPr>
              <a:t>kazeínu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Neenzymatická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fáza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Naviazanie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vápnika</a:t>
            </a:r>
            <a:endParaRPr lang="en-US" sz="2400" dirty="0">
              <a:solidFill>
                <a:schemeClr val="tx1"/>
              </a:solidFill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Spájanie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miciel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914400" lvl="1" indent="-457200" algn="just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914400" lvl="1" indent="-457200" algn="just" fontAlgn="base">
              <a:buFont typeface="Arial" panose="020B0604020202020204" pitchFamily="34" charset="0"/>
              <a:buChar char="•"/>
            </a:pPr>
            <a:r>
              <a:rPr lang="en-GB" sz="2400" dirty="0"/>
              <a:t>Na </a:t>
            </a:r>
            <a:r>
              <a:rPr lang="en-GB" sz="2400" dirty="0" err="1"/>
              <a:t>základe</a:t>
            </a:r>
            <a:r>
              <a:rPr lang="en-GB" sz="2400" dirty="0"/>
              <a:t> </a:t>
            </a:r>
            <a:r>
              <a:rPr lang="en-GB" sz="2400" dirty="0" err="1"/>
              <a:t>doterajších</a:t>
            </a:r>
            <a:r>
              <a:rPr lang="en-GB" sz="2400" dirty="0"/>
              <a:t> </a:t>
            </a:r>
            <a:r>
              <a:rPr lang="en-GB" sz="2400" dirty="0" err="1"/>
              <a:t>poznatkov</a:t>
            </a:r>
            <a:r>
              <a:rPr lang="en-GB" sz="2400" dirty="0"/>
              <a:t> </a:t>
            </a:r>
            <a:r>
              <a:rPr lang="en-GB" sz="2400" dirty="0" err="1"/>
              <a:t>je</a:t>
            </a:r>
            <a:r>
              <a:rPr lang="en-GB" sz="2400" dirty="0"/>
              <a:t> </a:t>
            </a:r>
            <a:r>
              <a:rPr lang="en-GB" sz="2400" dirty="0" err="1"/>
              <a:t>možné</a:t>
            </a:r>
            <a:r>
              <a:rPr lang="en-GB" sz="2400" dirty="0"/>
              <a:t> </a:t>
            </a:r>
            <a:r>
              <a:rPr lang="en-GB" sz="2400" dirty="0" err="1"/>
              <a:t>celý</a:t>
            </a:r>
            <a:r>
              <a:rPr lang="en-GB" sz="2400" dirty="0"/>
              <a:t> </a:t>
            </a:r>
            <a:r>
              <a:rPr lang="en-GB" sz="2400" dirty="0" err="1"/>
              <a:t>proces</a:t>
            </a:r>
            <a:r>
              <a:rPr lang="en-GB" sz="2400" dirty="0"/>
              <a:t> </a:t>
            </a:r>
            <a:r>
              <a:rPr lang="en-GB" sz="2400" dirty="0" err="1"/>
              <a:t>zrážania</a:t>
            </a:r>
            <a:r>
              <a:rPr lang="en-GB" sz="2400" dirty="0"/>
              <a:t> </a:t>
            </a:r>
            <a:r>
              <a:rPr lang="en-GB" sz="2400" dirty="0" err="1"/>
              <a:t>mlieka</a:t>
            </a:r>
            <a:r>
              <a:rPr lang="en-GB" sz="2400" dirty="0"/>
              <a:t> </a:t>
            </a:r>
            <a:r>
              <a:rPr lang="en-GB" sz="2400" dirty="0" err="1"/>
              <a:t>syridlom</a:t>
            </a:r>
            <a:r>
              <a:rPr lang="en-GB" sz="2400" dirty="0"/>
              <a:t> </a:t>
            </a:r>
            <a:r>
              <a:rPr lang="en-GB" sz="2400" dirty="0" err="1"/>
              <a:t>rozdeliť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primárnu</a:t>
            </a:r>
            <a:r>
              <a:rPr lang="en-GB" sz="2400" dirty="0"/>
              <a:t> </a:t>
            </a:r>
            <a:r>
              <a:rPr lang="en-GB" sz="2400" dirty="0" err="1"/>
              <a:t>fázu</a:t>
            </a:r>
            <a:r>
              <a:rPr lang="en-GB" sz="2400" dirty="0"/>
              <a:t> (</a:t>
            </a:r>
            <a:r>
              <a:rPr lang="en-GB" sz="2400" dirty="0" err="1"/>
              <a:t>enzymatickú</a:t>
            </a:r>
            <a:r>
              <a:rPr lang="en-GB" sz="2400" dirty="0"/>
              <a:t>),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je</a:t>
            </a:r>
            <a:r>
              <a:rPr lang="en-GB" sz="2400" dirty="0"/>
              <a:t> </a:t>
            </a:r>
            <a:r>
              <a:rPr lang="en-GB" sz="2400" dirty="0" err="1"/>
              <a:t>rozrušený</a:t>
            </a:r>
            <a:r>
              <a:rPr lang="en-GB" sz="2400" dirty="0"/>
              <a:t> </a:t>
            </a:r>
            <a:r>
              <a:rPr lang="en-GB" sz="2400" dirty="0" err="1"/>
              <a:t>ochranný</a:t>
            </a:r>
            <a:r>
              <a:rPr lang="en-GB" sz="2400" dirty="0"/>
              <a:t> </a:t>
            </a:r>
            <a:r>
              <a:rPr lang="en-GB" sz="2400" dirty="0" err="1"/>
              <a:t>koloid</a:t>
            </a:r>
            <a:r>
              <a:rPr lang="en-GB" sz="2400" dirty="0"/>
              <a:t> </a:t>
            </a:r>
            <a:r>
              <a:rPr lang="en-GB" sz="2400" dirty="0" err="1"/>
              <a:t>kazeínovej</a:t>
            </a:r>
            <a:r>
              <a:rPr lang="en-GB" sz="2400" dirty="0"/>
              <a:t> </a:t>
            </a:r>
            <a:r>
              <a:rPr lang="en-GB" sz="2400" dirty="0" err="1"/>
              <a:t>micely</a:t>
            </a:r>
            <a:r>
              <a:rPr lang="en-GB" sz="2400" dirty="0"/>
              <a:t> a </a:t>
            </a:r>
            <a:r>
              <a:rPr lang="en-GB" sz="2400" dirty="0" err="1"/>
              <a:t>sekundárnu</a:t>
            </a:r>
            <a:r>
              <a:rPr lang="en-GB" sz="2400" dirty="0"/>
              <a:t> </a:t>
            </a:r>
            <a:r>
              <a:rPr lang="en-GB" sz="2400" dirty="0" err="1"/>
              <a:t>fázu</a:t>
            </a:r>
            <a:r>
              <a:rPr lang="en-GB" sz="2400" dirty="0"/>
              <a:t> (</a:t>
            </a:r>
            <a:r>
              <a:rPr lang="en-GB" sz="2400" dirty="0" err="1"/>
              <a:t>koagulačnú</a:t>
            </a:r>
            <a:r>
              <a:rPr lang="en-GB" sz="2400" dirty="0"/>
              <a:t>), v </a:t>
            </a:r>
            <a:r>
              <a:rPr lang="en-GB" sz="2400" dirty="0" err="1"/>
              <a:t>ktorej</a:t>
            </a:r>
            <a:r>
              <a:rPr lang="en-GB" sz="2400" dirty="0"/>
              <a:t> </a:t>
            </a:r>
            <a:r>
              <a:rPr lang="en-GB" sz="2400" dirty="0" err="1"/>
              <a:t>je</a:t>
            </a:r>
            <a:r>
              <a:rPr lang="en-GB" sz="2400" dirty="0"/>
              <a:t> </a:t>
            </a:r>
            <a:r>
              <a:rPr lang="en-GB" sz="2400" dirty="0" err="1"/>
              <a:t>vplyvom</a:t>
            </a:r>
            <a:r>
              <a:rPr lang="en-GB" sz="2400" dirty="0"/>
              <a:t> </a:t>
            </a:r>
            <a:r>
              <a:rPr lang="en-GB" sz="2400" dirty="0" err="1"/>
              <a:t>pôsobenia</a:t>
            </a:r>
            <a:r>
              <a:rPr lang="en-GB" sz="2400" dirty="0"/>
              <a:t> </a:t>
            </a:r>
            <a:r>
              <a:rPr lang="en-GB" sz="2400" dirty="0" err="1"/>
              <a:t>vápenatých</a:t>
            </a:r>
            <a:r>
              <a:rPr lang="en-GB" sz="2400" dirty="0"/>
              <a:t> </a:t>
            </a:r>
            <a:r>
              <a:rPr lang="en-GB" sz="2400" dirty="0" err="1"/>
              <a:t>iónov</a:t>
            </a:r>
            <a:r>
              <a:rPr lang="en-GB" sz="2400" dirty="0"/>
              <a:t> </a:t>
            </a:r>
            <a:r>
              <a:rPr lang="en-GB" sz="2400" dirty="0" err="1"/>
              <a:t>tvorená</a:t>
            </a:r>
            <a:r>
              <a:rPr lang="en-GB" sz="2400" dirty="0"/>
              <a:t> </a:t>
            </a:r>
            <a:r>
              <a:rPr lang="en-GB" sz="2400" dirty="0" err="1"/>
              <a:t>zrazenina</a:t>
            </a:r>
            <a:r>
              <a:rPr lang="en-GB" sz="2400" dirty="0"/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fontAlgn="base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/>
              <a:t>Koagulácia mlieka syridlom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170646"/>
          </a:xfrm>
        </p:spPr>
        <p:txBody>
          <a:bodyPr/>
          <a:lstStyle/>
          <a:p>
            <a:pPr fontAlgn="base"/>
            <a:r>
              <a:rPr lang="en-GB" dirty="0"/>
              <a:t>V </a:t>
            </a:r>
            <a:r>
              <a:rPr lang="en-GB" dirty="0" err="1"/>
              <a:t>priebehu</a:t>
            </a:r>
            <a:r>
              <a:rPr lang="en-GB" dirty="0"/>
              <a:t> </a:t>
            </a:r>
            <a:r>
              <a:rPr lang="en-GB" dirty="0" err="1"/>
              <a:t>premeny</a:t>
            </a:r>
            <a:r>
              <a:rPr lang="en-GB" dirty="0"/>
              <a:t> </a:t>
            </a:r>
            <a:r>
              <a:rPr lang="en-GB" dirty="0" err="1"/>
              <a:t>mlieka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syreninu</a:t>
            </a:r>
            <a:r>
              <a:rPr lang="en-GB" dirty="0"/>
              <a:t> </a:t>
            </a:r>
            <a:r>
              <a:rPr lang="en-GB" dirty="0" err="1"/>
              <a:t>sú</a:t>
            </a:r>
            <a:r>
              <a:rPr lang="en-GB" dirty="0"/>
              <a:t> </a:t>
            </a:r>
            <a:r>
              <a:rPr lang="en-GB" dirty="0" err="1"/>
              <a:t>mliečne</a:t>
            </a:r>
            <a:r>
              <a:rPr lang="en-GB" dirty="0"/>
              <a:t> </a:t>
            </a:r>
            <a:r>
              <a:rPr lang="en-GB" dirty="0" err="1"/>
              <a:t>zložky</a:t>
            </a:r>
            <a:r>
              <a:rPr lang="en-GB" dirty="0"/>
              <a:t> </a:t>
            </a:r>
            <a:r>
              <a:rPr lang="en-GB" dirty="0" err="1"/>
              <a:t>rozdelené</a:t>
            </a:r>
            <a:r>
              <a:rPr lang="en-GB" dirty="0"/>
              <a:t> do </a:t>
            </a:r>
            <a:r>
              <a:rPr lang="en-GB" dirty="0" err="1"/>
              <a:t>dvoch</a:t>
            </a:r>
            <a:r>
              <a:rPr lang="en-GB" dirty="0"/>
              <a:t> </a:t>
            </a:r>
            <a:r>
              <a:rPr lang="en-GB" dirty="0" err="1"/>
              <a:t>skupín</a:t>
            </a:r>
            <a:r>
              <a:rPr lang="en-GB" dirty="0"/>
              <a:t>. </a:t>
            </a:r>
          </a:p>
          <a:p>
            <a:pPr fontAlgn="base"/>
            <a:endParaRPr lang="en-GB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skupinu</a:t>
            </a:r>
            <a:r>
              <a:rPr lang="en-GB" dirty="0"/>
              <a:t> </a:t>
            </a:r>
            <a:r>
              <a:rPr lang="en-GB" dirty="0" err="1"/>
              <a:t>tvoria</a:t>
            </a:r>
            <a:r>
              <a:rPr lang="en-GB" dirty="0"/>
              <a:t> </a:t>
            </a:r>
            <a:r>
              <a:rPr lang="en-GB" dirty="0" err="1"/>
              <a:t>zložky</a:t>
            </a:r>
            <a:r>
              <a:rPr lang="en-GB" dirty="0"/>
              <a:t> </a:t>
            </a:r>
            <a:r>
              <a:rPr lang="en-GB" dirty="0" err="1"/>
              <a:t>zadržané</a:t>
            </a:r>
            <a:r>
              <a:rPr lang="en-GB" dirty="0"/>
              <a:t> v </a:t>
            </a:r>
            <a:r>
              <a:rPr lang="en-GB" dirty="0" err="1"/>
              <a:t>syre</a:t>
            </a:r>
            <a:r>
              <a:rPr lang="en-GB" dirty="0"/>
              <a:t> a </a:t>
            </a:r>
            <a:r>
              <a:rPr lang="en-GB" dirty="0" err="1"/>
              <a:t>druhú</a:t>
            </a:r>
            <a:r>
              <a:rPr lang="en-GB" dirty="0"/>
              <a:t> </a:t>
            </a:r>
            <a:r>
              <a:rPr lang="en-GB" dirty="0" err="1"/>
              <a:t>zložky</a:t>
            </a:r>
            <a:r>
              <a:rPr lang="en-GB" dirty="0"/>
              <a:t> </a:t>
            </a:r>
            <a:r>
              <a:rPr lang="en-GB" dirty="0" err="1"/>
              <a:t>odchádzajúce</a:t>
            </a:r>
            <a:r>
              <a:rPr lang="en-GB" dirty="0"/>
              <a:t> do </a:t>
            </a:r>
            <a:r>
              <a:rPr lang="en-GB" dirty="0" err="1"/>
              <a:t>srvátky</a:t>
            </a:r>
            <a:r>
              <a:rPr lang="en-GB" dirty="0"/>
              <a:t>.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dirty="0"/>
              <a:t>V </a:t>
            </a:r>
            <a:r>
              <a:rPr lang="en-GB" dirty="0" err="1"/>
              <a:t>syrenine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zachytí</a:t>
            </a:r>
            <a:r>
              <a:rPr lang="en-GB" dirty="0"/>
              <a:t> </a:t>
            </a:r>
            <a:r>
              <a:rPr lang="en-GB" dirty="0" err="1"/>
              <a:t>hlavne</a:t>
            </a:r>
            <a:r>
              <a:rPr lang="en-GB" dirty="0"/>
              <a:t> </a:t>
            </a:r>
            <a:r>
              <a:rPr lang="en-GB" dirty="0" err="1"/>
              <a:t>tuk</a:t>
            </a:r>
            <a:r>
              <a:rPr lang="en-GB" dirty="0"/>
              <a:t>, </a:t>
            </a:r>
            <a:r>
              <a:rPr lang="en-GB" dirty="0" err="1"/>
              <a:t>kazeín</a:t>
            </a:r>
            <a:r>
              <a:rPr lang="en-GB" dirty="0"/>
              <a:t> a </a:t>
            </a:r>
            <a:r>
              <a:rPr lang="en-GB" dirty="0" smtClean="0"/>
              <a:t>miner</a:t>
            </a:r>
            <a:r>
              <a:rPr lang="sk-SK" dirty="0" smtClean="0"/>
              <a:t>á</a:t>
            </a:r>
            <a:r>
              <a:rPr lang="en-GB" dirty="0" err="1" smtClean="0"/>
              <a:t>lne</a:t>
            </a:r>
            <a:r>
              <a:rPr lang="en-GB" dirty="0" smtClean="0"/>
              <a:t> </a:t>
            </a:r>
            <a:r>
              <a:rPr lang="en-GB" dirty="0" err="1"/>
              <a:t>látky</a:t>
            </a:r>
            <a:r>
              <a:rPr lang="en-GB" dirty="0"/>
              <a:t>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dirty="0" err="1"/>
              <a:t>Srvátka</a:t>
            </a:r>
            <a:r>
              <a:rPr lang="en-GB" dirty="0"/>
              <a:t> </a:t>
            </a:r>
            <a:r>
              <a:rPr lang="en-GB" dirty="0" err="1"/>
              <a:t>obsahuje</a:t>
            </a:r>
            <a:r>
              <a:rPr lang="en-GB" dirty="0"/>
              <a:t> </a:t>
            </a:r>
            <a:r>
              <a:rPr lang="en-GB" dirty="0" err="1"/>
              <a:t>hlavne</a:t>
            </a:r>
            <a:r>
              <a:rPr lang="en-GB" dirty="0"/>
              <a:t> </a:t>
            </a:r>
            <a:r>
              <a:rPr lang="en-GB" dirty="0" err="1"/>
              <a:t>vodu</a:t>
            </a:r>
            <a:r>
              <a:rPr lang="en-GB" dirty="0"/>
              <a:t>, </a:t>
            </a:r>
            <a:r>
              <a:rPr lang="en-GB" dirty="0" err="1"/>
              <a:t>laktózu</a:t>
            </a:r>
            <a:r>
              <a:rPr lang="en-GB" dirty="0"/>
              <a:t>, </a:t>
            </a:r>
            <a:r>
              <a:rPr lang="en-GB" dirty="0" err="1"/>
              <a:t>proteíny</a:t>
            </a:r>
            <a:r>
              <a:rPr lang="en-GB" dirty="0"/>
              <a:t> (peptidy a </a:t>
            </a:r>
            <a:r>
              <a:rPr lang="en-GB" dirty="0" err="1"/>
              <a:t>iné</a:t>
            </a:r>
            <a:r>
              <a:rPr lang="en-GB" dirty="0"/>
              <a:t> </a:t>
            </a:r>
            <a:r>
              <a:rPr lang="en-GB" dirty="0" err="1"/>
              <a:t>dusíkaté</a:t>
            </a:r>
            <a:r>
              <a:rPr lang="en-GB" dirty="0"/>
              <a:t> </a:t>
            </a:r>
            <a:r>
              <a:rPr lang="en-GB" dirty="0" err="1"/>
              <a:t>zlúčeniny</a:t>
            </a:r>
            <a:r>
              <a:rPr lang="en-GB" dirty="0"/>
              <a:t>) a </a:t>
            </a:r>
            <a:r>
              <a:rPr lang="en-GB" dirty="0" err="1"/>
              <a:t>minerály</a:t>
            </a:r>
            <a:r>
              <a:rPr lang="en-GB" dirty="0"/>
              <a:t>, </a:t>
            </a:r>
            <a:r>
              <a:rPr lang="en-GB" dirty="0" err="1"/>
              <a:t>ktoré</a:t>
            </a:r>
            <a:r>
              <a:rPr lang="en-GB" dirty="0"/>
              <a:t> </a:t>
            </a:r>
            <a:r>
              <a:rPr lang="en-GB" dirty="0" err="1"/>
              <a:t>sú</a:t>
            </a:r>
            <a:r>
              <a:rPr lang="en-GB" dirty="0"/>
              <a:t> </a:t>
            </a:r>
            <a:r>
              <a:rPr lang="en-GB" dirty="0" err="1"/>
              <a:t>rozpustné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pH </a:t>
            </a:r>
            <a:r>
              <a:rPr lang="en-GB" dirty="0" err="1"/>
              <a:t>syra</a:t>
            </a:r>
            <a:r>
              <a:rPr lang="en-GB" dirty="0"/>
              <a:t>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9BDB46E9-02ED-E24A-A729-B7F44861572B}"/>
              </a:ext>
            </a:extLst>
          </p:cNvPr>
          <p:cNvSpPr txBox="1"/>
          <p:nvPr/>
        </p:nvSpPr>
        <p:spPr>
          <a:xfrm>
            <a:off x="1447800" y="828489"/>
            <a:ext cx="441506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4000" dirty="0" err="1">
                <a:solidFill>
                  <a:srgbClr val="3456FB"/>
                </a:solidFill>
                <a:latin typeface="Arial"/>
                <a:cs typeface="Arial"/>
              </a:rPr>
              <a:t>Kazeínová</a:t>
            </a:r>
            <a:r>
              <a:rPr lang="sk-SK" sz="4000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sk-SK" sz="4000" dirty="0" err="1">
                <a:solidFill>
                  <a:srgbClr val="3456FB"/>
                </a:solidFill>
                <a:latin typeface="Arial"/>
                <a:cs typeface="Arial"/>
              </a:rPr>
              <a:t>micela</a:t>
            </a:r>
            <a:endParaRPr sz="40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FAF8B-7B3A-9546-864F-02843C2BA3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57632" y="1676400"/>
            <a:ext cx="7220266" cy="4941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19AA11-81CE-8A45-90C2-782D863141AA}"/>
              </a:ext>
            </a:extLst>
          </p:cNvPr>
          <p:cNvSpPr/>
          <p:nvPr/>
        </p:nvSpPr>
        <p:spPr>
          <a:xfrm>
            <a:off x="4876800" y="6588679"/>
            <a:ext cx="3969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(Dalgleish, Spagnuolo and Goff, 2004)</a:t>
            </a:r>
            <a:r>
              <a:rPr lang="en-GB" dirty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472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AB0A1AE-4112-7C43-8934-C6B71C2CFBB7}"/>
              </a:ext>
            </a:extLst>
          </p:cNvPr>
          <p:cNvSpPr/>
          <p:nvPr/>
        </p:nvSpPr>
        <p:spPr>
          <a:xfrm>
            <a:off x="2928368" y="1861568"/>
            <a:ext cx="4463032" cy="4463032"/>
          </a:xfrm>
          <a:prstGeom prst="ellipse">
            <a:avLst/>
          </a:prstGeom>
          <a:solidFill>
            <a:srgbClr val="FFCC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          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06E5562-EF00-A745-8DA7-82E4827D8800}"/>
              </a:ext>
            </a:extLst>
          </p:cNvPr>
          <p:cNvSpPr/>
          <p:nvPr/>
        </p:nvSpPr>
        <p:spPr>
          <a:xfrm>
            <a:off x="3461159" y="2394571"/>
            <a:ext cx="3409665" cy="34096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         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81979" y="1780028"/>
            <a:ext cx="259740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1800" dirty="0">
                <a:latin typeface="Arial"/>
                <a:cs typeface="Arial"/>
              </a:rPr>
              <a:t>Fosforečnan vápenatý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4992623"/>
            <a:ext cx="621792" cy="326136"/>
          </a:xfrm>
          <a:custGeom>
            <a:avLst/>
            <a:gdLst/>
            <a:ahLst/>
            <a:cxnLst/>
            <a:rect l="l" t="t" r="r" b="b"/>
            <a:pathLst>
              <a:path w="621792" h="326136">
                <a:moveTo>
                  <a:pt x="119655" y="29441"/>
                </a:moveTo>
                <a:lnTo>
                  <a:pt x="92552" y="45078"/>
                </a:lnTo>
                <a:lnTo>
                  <a:pt x="91620" y="47074"/>
                </a:lnTo>
                <a:lnTo>
                  <a:pt x="95141" y="73478"/>
                </a:lnTo>
                <a:lnTo>
                  <a:pt x="600455" y="326136"/>
                </a:lnTo>
                <a:lnTo>
                  <a:pt x="621792" y="283463"/>
                </a:lnTo>
                <a:lnTo>
                  <a:pt x="119655" y="29441"/>
                </a:lnTo>
                <a:close/>
              </a:path>
              <a:path w="621792" h="326136">
                <a:moveTo>
                  <a:pt x="170688" y="0"/>
                </a:moveTo>
                <a:lnTo>
                  <a:pt x="0" y="0"/>
                </a:lnTo>
                <a:lnTo>
                  <a:pt x="103631" y="137159"/>
                </a:lnTo>
                <a:lnTo>
                  <a:pt x="95141" y="73478"/>
                </a:lnTo>
                <a:lnTo>
                  <a:pt x="82296" y="67056"/>
                </a:lnTo>
                <a:lnTo>
                  <a:pt x="91620" y="47074"/>
                </a:lnTo>
                <a:lnTo>
                  <a:pt x="91440" y="45719"/>
                </a:lnTo>
                <a:lnTo>
                  <a:pt x="92552" y="45078"/>
                </a:lnTo>
                <a:lnTo>
                  <a:pt x="103631" y="21336"/>
                </a:lnTo>
                <a:lnTo>
                  <a:pt x="133705" y="21336"/>
                </a:lnTo>
                <a:lnTo>
                  <a:pt x="170688" y="0"/>
                </a:lnTo>
                <a:close/>
              </a:path>
              <a:path w="621792" h="326136">
                <a:moveTo>
                  <a:pt x="91620" y="47074"/>
                </a:moveTo>
                <a:lnTo>
                  <a:pt x="82296" y="67056"/>
                </a:lnTo>
                <a:lnTo>
                  <a:pt x="95141" y="73478"/>
                </a:lnTo>
                <a:lnTo>
                  <a:pt x="91620" y="47074"/>
                </a:lnTo>
                <a:close/>
              </a:path>
              <a:path w="621792" h="326136">
                <a:moveTo>
                  <a:pt x="103631" y="21336"/>
                </a:moveTo>
                <a:lnTo>
                  <a:pt x="92552" y="45078"/>
                </a:lnTo>
                <a:lnTo>
                  <a:pt x="119655" y="29441"/>
                </a:lnTo>
                <a:lnTo>
                  <a:pt x="103631" y="21336"/>
                </a:lnTo>
                <a:close/>
              </a:path>
              <a:path w="621792" h="326136">
                <a:moveTo>
                  <a:pt x="133705" y="21336"/>
                </a:moveTo>
                <a:lnTo>
                  <a:pt x="103631" y="21336"/>
                </a:lnTo>
                <a:lnTo>
                  <a:pt x="119655" y="29441"/>
                </a:lnTo>
                <a:lnTo>
                  <a:pt x="133705" y="2133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43876" y="5339527"/>
            <a:ext cx="2204847" cy="8227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99400"/>
              </a:lnSpc>
            </a:pPr>
            <a:r>
              <a:rPr dirty="0">
                <a:latin typeface="Arial"/>
                <a:cs typeface="Arial"/>
              </a:rPr>
              <a:t>Polar</a:t>
            </a:r>
            <a:r>
              <a:rPr lang="sk-SK" spc="-50" dirty="0" err="1">
                <a:latin typeface="Arial"/>
                <a:cs typeface="Arial"/>
              </a:rPr>
              <a:t>árna</a:t>
            </a:r>
            <a:r>
              <a:rPr lang="sk-SK" spc="-50" dirty="0">
                <a:latin typeface="Arial"/>
                <a:cs typeface="Arial"/>
              </a:rPr>
              <a:t> vonkajšia vrstva je bohatá na </a:t>
            </a:r>
            <a:r>
              <a:rPr lang="sk-SK" spc="-50" dirty="0" err="1">
                <a:latin typeface="Arial"/>
                <a:cs typeface="Arial"/>
              </a:rPr>
              <a:t>kapa</a:t>
            </a:r>
            <a:r>
              <a:rPr lang="sk-SK" spc="-50" dirty="0">
                <a:latin typeface="Arial"/>
                <a:cs typeface="Arial"/>
              </a:rPr>
              <a:t>-kazeín 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400" y="5638800"/>
            <a:ext cx="315467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660" marR="579120" indent="-60960">
              <a:lnSpc>
                <a:spcPct val="100000"/>
              </a:lnSpc>
            </a:pPr>
            <a:r>
              <a:rPr lang="sk-SK" sz="1800" dirty="0">
                <a:latin typeface="Arial"/>
                <a:cs typeface="Arial"/>
              </a:rPr>
              <a:t>Nepolárne vnútro je bohaté na </a:t>
            </a:r>
            <a:r>
              <a:rPr sz="1800" dirty="0">
                <a:latin typeface="Arial"/>
                <a:cs typeface="Arial"/>
              </a:rPr>
              <a:t>(</a:t>
            </a:r>
            <a:r>
              <a:rPr lang="sk-SK" sz="1800" dirty="0">
                <a:latin typeface="Arial"/>
                <a:cs typeface="Arial"/>
              </a:rPr>
              <a:t>Alfa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1,</a:t>
            </a: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lang="sk-SK" sz="1800" spc="5" dirty="0">
                <a:latin typeface="Arial"/>
                <a:cs typeface="Arial"/>
              </a:rPr>
              <a:t>fa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2</a:t>
            </a:r>
            <a:r>
              <a:rPr lang="sk-SK" dirty="0">
                <a:latin typeface="Arial"/>
                <a:cs typeface="Arial"/>
              </a:rPr>
              <a:t> 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Beta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lang="sk-SK" sz="1800" spc="-5" dirty="0">
                <a:latin typeface="Arial"/>
                <a:cs typeface="Arial"/>
              </a:rPr>
              <a:t>kazeín)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36139" y="7315200"/>
            <a:ext cx="62623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1800" i="1" dirty="0">
                <a:latin typeface="Arial"/>
                <a:cs typeface="Arial"/>
              </a:rPr>
              <a:t>Prevzaté od</a:t>
            </a:r>
            <a:r>
              <a:rPr sz="1800" i="1" spc="-10" dirty="0">
                <a:latin typeface="Arial"/>
                <a:cs typeface="Arial"/>
              </a:rPr>
              <a:t>:</a:t>
            </a:r>
            <a:r>
              <a:rPr sz="1800" i="1" dirty="0">
                <a:latin typeface="Arial"/>
                <a:cs typeface="Arial"/>
              </a:rPr>
              <a:t> Horn, D. 1998.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Internat</a:t>
            </a:r>
            <a:r>
              <a:rPr sz="1800" i="1" spc="4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onal</a:t>
            </a:r>
            <a:r>
              <a:rPr sz="1800" i="1" spc="-6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Da</a:t>
            </a:r>
            <a:r>
              <a:rPr sz="1800" i="1" spc="10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ry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10" dirty="0">
                <a:latin typeface="Arial"/>
                <a:cs typeface="Arial"/>
              </a:rPr>
              <a:t>J</a:t>
            </a:r>
            <a:r>
              <a:rPr sz="1800" i="1" spc="-5" dirty="0">
                <a:latin typeface="Arial"/>
                <a:cs typeface="Arial"/>
              </a:rPr>
              <a:t>.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8:17</a:t>
            </a:r>
            <a:r>
              <a:rPr sz="1800" i="1" spc="30" dirty="0">
                <a:latin typeface="Arial"/>
                <a:cs typeface="Arial"/>
              </a:rPr>
              <a:t>1</a:t>
            </a:r>
            <a:r>
              <a:rPr sz="1800" i="1" dirty="0">
                <a:latin typeface="Arial"/>
                <a:cs typeface="Arial"/>
              </a:rPr>
              <a:t>-177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xmlns="" id="{9BDB46E9-02ED-E24A-A729-B7F44861572B}"/>
              </a:ext>
            </a:extLst>
          </p:cNvPr>
          <p:cNvSpPr txBox="1"/>
          <p:nvPr/>
        </p:nvSpPr>
        <p:spPr>
          <a:xfrm>
            <a:off x="1447800" y="828489"/>
            <a:ext cx="441506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4000" dirty="0" err="1">
                <a:solidFill>
                  <a:srgbClr val="3456FB"/>
                </a:solidFill>
                <a:latin typeface="Arial"/>
                <a:cs typeface="Arial"/>
              </a:rPr>
              <a:t>Kazeínová</a:t>
            </a:r>
            <a:r>
              <a:rPr lang="sk-SK" sz="4000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sk-SK" sz="4000" dirty="0" err="1">
                <a:solidFill>
                  <a:srgbClr val="3456FB"/>
                </a:solidFill>
                <a:latin typeface="Arial"/>
                <a:cs typeface="Arial"/>
              </a:rPr>
              <a:t>micela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xmlns="" id="{FE6C6F76-C383-3E4D-89EA-6B66E0A15C62}"/>
              </a:ext>
            </a:extLst>
          </p:cNvPr>
          <p:cNvSpPr/>
          <p:nvPr/>
        </p:nvSpPr>
        <p:spPr>
          <a:xfrm>
            <a:off x="6144491" y="2013968"/>
            <a:ext cx="1237488" cy="1008888"/>
          </a:xfrm>
          <a:custGeom>
            <a:avLst/>
            <a:gdLst/>
            <a:ahLst/>
            <a:cxnLst/>
            <a:rect l="l" t="t" r="r" b="b"/>
            <a:pathLst>
              <a:path w="1237488" h="1008888">
                <a:moveTo>
                  <a:pt x="73151" y="853439"/>
                </a:moveTo>
                <a:lnTo>
                  <a:pt x="0" y="1008888"/>
                </a:lnTo>
                <a:lnTo>
                  <a:pt x="167639" y="972312"/>
                </a:lnTo>
                <a:lnTo>
                  <a:pt x="138175" y="963167"/>
                </a:lnTo>
                <a:lnTo>
                  <a:pt x="97536" y="963167"/>
                </a:lnTo>
                <a:lnTo>
                  <a:pt x="83063" y="946064"/>
                </a:lnTo>
                <a:lnTo>
                  <a:pt x="79248" y="944879"/>
                </a:lnTo>
                <a:lnTo>
                  <a:pt x="79007" y="941270"/>
                </a:lnTo>
                <a:lnTo>
                  <a:pt x="64008" y="923543"/>
                </a:lnTo>
                <a:lnTo>
                  <a:pt x="77117" y="912923"/>
                </a:lnTo>
                <a:lnTo>
                  <a:pt x="73151" y="853439"/>
                </a:lnTo>
                <a:close/>
              </a:path>
              <a:path w="1237488" h="1008888">
                <a:moveTo>
                  <a:pt x="83063" y="946064"/>
                </a:moveTo>
                <a:lnTo>
                  <a:pt x="97536" y="963167"/>
                </a:lnTo>
                <a:lnTo>
                  <a:pt x="108765" y="954040"/>
                </a:lnTo>
                <a:lnTo>
                  <a:pt x="83063" y="946064"/>
                </a:lnTo>
                <a:close/>
              </a:path>
              <a:path w="1237488" h="1008888">
                <a:moveTo>
                  <a:pt x="108765" y="954040"/>
                </a:moveTo>
                <a:lnTo>
                  <a:pt x="97536" y="963167"/>
                </a:lnTo>
                <a:lnTo>
                  <a:pt x="138175" y="963167"/>
                </a:lnTo>
                <a:lnTo>
                  <a:pt x="108765" y="954040"/>
                </a:lnTo>
                <a:close/>
              </a:path>
              <a:path w="1237488" h="1008888">
                <a:moveTo>
                  <a:pt x="1203959" y="0"/>
                </a:moveTo>
                <a:lnTo>
                  <a:pt x="77117" y="912923"/>
                </a:lnTo>
                <a:lnTo>
                  <a:pt x="79007" y="941270"/>
                </a:lnTo>
                <a:lnTo>
                  <a:pt x="83063" y="946064"/>
                </a:lnTo>
                <a:lnTo>
                  <a:pt x="108765" y="954040"/>
                </a:lnTo>
                <a:lnTo>
                  <a:pt x="1237488" y="36575"/>
                </a:lnTo>
                <a:lnTo>
                  <a:pt x="1203959" y="0"/>
                </a:lnTo>
                <a:close/>
              </a:path>
              <a:path w="1237488" h="1008888">
                <a:moveTo>
                  <a:pt x="77117" y="912923"/>
                </a:moveTo>
                <a:lnTo>
                  <a:pt x="64008" y="923543"/>
                </a:lnTo>
                <a:lnTo>
                  <a:pt x="79007" y="941270"/>
                </a:lnTo>
                <a:lnTo>
                  <a:pt x="77117" y="91292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xmlns="" id="{C9B98AA6-6B44-FE49-A9A2-C9AD412A28B2}"/>
              </a:ext>
            </a:extLst>
          </p:cNvPr>
          <p:cNvSpPr/>
          <p:nvPr/>
        </p:nvSpPr>
        <p:spPr>
          <a:xfrm>
            <a:off x="2418038" y="1497662"/>
            <a:ext cx="5410200" cy="5242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49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1. Množstvo mlieka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2954655"/>
          </a:xfrm>
        </p:spPr>
        <p:txBody>
          <a:bodyPr/>
          <a:lstStyle/>
          <a:p>
            <a:r>
              <a:rPr lang="sk-SK" b="1" dirty="0"/>
              <a:t>Väčšie množstvo mlieka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Po </a:t>
            </a:r>
            <a:r>
              <a:rPr lang="sk-SK" dirty="0"/>
              <a:t>zahriatí si dlhšie udrží teplotu.</a:t>
            </a:r>
          </a:p>
          <a:p>
            <a:endParaRPr lang="sk-SK" dirty="0"/>
          </a:p>
          <a:p>
            <a:r>
              <a:rPr lang="sk-SK" b="1" dirty="0"/>
              <a:t>Menšie množstvo mlieka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Teplota </a:t>
            </a:r>
            <a:r>
              <a:rPr lang="sk-SK" dirty="0"/>
              <a:t>mlieka počas syrenia rýchlejšie klesá</a:t>
            </a:r>
            <a:r>
              <a:rPr lang="sk-SK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Syrí sa pri vyššej </a:t>
            </a:r>
            <a:r>
              <a:rPr lang="sk-SK" dirty="0" smtClean="0"/>
              <a:t>teplote</a:t>
            </a:r>
            <a:r>
              <a:rPr lang="sk-SK" dirty="0"/>
              <a:t>.</a:t>
            </a:r>
            <a:endParaRPr lang="sk-S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3547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B388109B-F60A-E44C-B67E-753A228BC460}"/>
              </a:ext>
            </a:extLst>
          </p:cNvPr>
          <p:cNvSpPr/>
          <p:nvPr/>
        </p:nvSpPr>
        <p:spPr>
          <a:xfrm>
            <a:off x="3508501" y="2581148"/>
            <a:ext cx="1807972" cy="4200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C7D4F797-07AA-EB40-8B29-E2B75BF803B5}"/>
              </a:ext>
            </a:extLst>
          </p:cNvPr>
          <p:cNvSpPr txBox="1"/>
          <p:nvPr/>
        </p:nvSpPr>
        <p:spPr>
          <a:xfrm>
            <a:off x="6324600" y="2995930"/>
            <a:ext cx="22834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latin typeface="Arial"/>
                <a:cs typeface="Arial"/>
              </a:rPr>
              <a:t>Nepolárna časť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7E7C7932-D2DA-2F4C-887C-D01713464ACE}"/>
              </a:ext>
            </a:extLst>
          </p:cNvPr>
          <p:cNvSpPr txBox="1"/>
          <p:nvPr/>
        </p:nvSpPr>
        <p:spPr>
          <a:xfrm>
            <a:off x="6934200" y="5586730"/>
            <a:ext cx="20548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400" dirty="0">
                <a:latin typeface="Arial"/>
                <a:cs typeface="Arial"/>
              </a:rPr>
              <a:t>P</a:t>
            </a:r>
            <a:r>
              <a:rPr sz="2400" dirty="0" err="1">
                <a:latin typeface="Arial"/>
                <a:cs typeface="Arial"/>
              </a:rPr>
              <a:t>ol</a:t>
            </a:r>
            <a:r>
              <a:rPr lang="sk-SK" sz="2400" dirty="0" err="1">
                <a:latin typeface="Arial"/>
                <a:cs typeface="Arial"/>
              </a:rPr>
              <a:t>árna</a:t>
            </a:r>
            <a:r>
              <a:rPr lang="sk-SK" sz="2400" dirty="0">
                <a:latin typeface="Arial"/>
                <a:cs typeface="Arial"/>
              </a:rPr>
              <a:t> časť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xmlns="" id="{7176165F-8DA3-5E4A-8143-C83AC17B40E5}"/>
              </a:ext>
            </a:extLst>
          </p:cNvPr>
          <p:cNvSpPr/>
          <p:nvPr/>
        </p:nvSpPr>
        <p:spPr>
          <a:xfrm>
            <a:off x="5636260" y="2560065"/>
            <a:ext cx="707127" cy="1868424"/>
          </a:xfrm>
          <a:custGeom>
            <a:avLst/>
            <a:gdLst/>
            <a:ahLst/>
            <a:cxnLst/>
            <a:rect l="l" t="t" r="r" b="b"/>
            <a:pathLst>
              <a:path w="707127" h="1868424">
                <a:moveTo>
                  <a:pt x="357835" y="1728215"/>
                </a:moveTo>
                <a:lnTo>
                  <a:pt x="313944" y="1728215"/>
                </a:lnTo>
                <a:lnTo>
                  <a:pt x="301751" y="1743455"/>
                </a:lnTo>
                <a:lnTo>
                  <a:pt x="289560" y="1755648"/>
                </a:lnTo>
                <a:lnTo>
                  <a:pt x="274320" y="1764791"/>
                </a:lnTo>
                <a:lnTo>
                  <a:pt x="256032" y="1776984"/>
                </a:lnTo>
                <a:lnTo>
                  <a:pt x="213360" y="1795272"/>
                </a:lnTo>
                <a:lnTo>
                  <a:pt x="185927" y="1804415"/>
                </a:lnTo>
                <a:lnTo>
                  <a:pt x="131063" y="1816608"/>
                </a:lnTo>
                <a:lnTo>
                  <a:pt x="100584" y="1822703"/>
                </a:lnTo>
                <a:lnTo>
                  <a:pt x="36575" y="1828800"/>
                </a:lnTo>
                <a:lnTo>
                  <a:pt x="0" y="1828800"/>
                </a:lnTo>
                <a:lnTo>
                  <a:pt x="3048" y="1868424"/>
                </a:lnTo>
                <a:lnTo>
                  <a:pt x="36575" y="1865376"/>
                </a:lnTo>
                <a:lnTo>
                  <a:pt x="73151" y="1865376"/>
                </a:lnTo>
                <a:lnTo>
                  <a:pt x="106679" y="1859279"/>
                </a:lnTo>
                <a:lnTo>
                  <a:pt x="140208" y="1856232"/>
                </a:lnTo>
                <a:lnTo>
                  <a:pt x="170687" y="1847088"/>
                </a:lnTo>
                <a:lnTo>
                  <a:pt x="198120" y="1840991"/>
                </a:lnTo>
                <a:lnTo>
                  <a:pt x="225551" y="1831848"/>
                </a:lnTo>
                <a:lnTo>
                  <a:pt x="252984" y="1819655"/>
                </a:lnTo>
                <a:lnTo>
                  <a:pt x="274320" y="1810512"/>
                </a:lnTo>
                <a:lnTo>
                  <a:pt x="295655" y="1795272"/>
                </a:lnTo>
                <a:lnTo>
                  <a:pt x="316991" y="1783079"/>
                </a:lnTo>
                <a:lnTo>
                  <a:pt x="332232" y="1767839"/>
                </a:lnTo>
                <a:lnTo>
                  <a:pt x="344424" y="1752600"/>
                </a:lnTo>
                <a:lnTo>
                  <a:pt x="344424" y="1749552"/>
                </a:lnTo>
                <a:lnTo>
                  <a:pt x="353567" y="1737360"/>
                </a:lnTo>
                <a:lnTo>
                  <a:pt x="353567" y="1734312"/>
                </a:lnTo>
                <a:lnTo>
                  <a:pt x="356615" y="1734312"/>
                </a:lnTo>
                <a:lnTo>
                  <a:pt x="357835" y="1728215"/>
                </a:lnTo>
                <a:close/>
              </a:path>
              <a:path w="707127" h="1868424">
                <a:moveTo>
                  <a:pt x="320039" y="1716024"/>
                </a:moveTo>
                <a:lnTo>
                  <a:pt x="310896" y="1731264"/>
                </a:lnTo>
                <a:lnTo>
                  <a:pt x="313944" y="1728215"/>
                </a:lnTo>
                <a:lnTo>
                  <a:pt x="357835" y="1728215"/>
                </a:lnTo>
                <a:lnTo>
                  <a:pt x="359663" y="1719072"/>
                </a:lnTo>
                <a:lnTo>
                  <a:pt x="320039" y="1719072"/>
                </a:lnTo>
                <a:lnTo>
                  <a:pt x="320039" y="1716024"/>
                </a:lnTo>
                <a:close/>
              </a:path>
              <a:path w="707127" h="1868424">
                <a:moveTo>
                  <a:pt x="362712" y="1706879"/>
                </a:moveTo>
                <a:lnTo>
                  <a:pt x="326136" y="1706879"/>
                </a:lnTo>
                <a:lnTo>
                  <a:pt x="320039" y="1719072"/>
                </a:lnTo>
                <a:lnTo>
                  <a:pt x="359663" y="1719072"/>
                </a:lnTo>
                <a:lnTo>
                  <a:pt x="359663" y="1716024"/>
                </a:lnTo>
                <a:lnTo>
                  <a:pt x="362712" y="1716024"/>
                </a:lnTo>
                <a:lnTo>
                  <a:pt x="362712" y="1706879"/>
                </a:lnTo>
                <a:close/>
              </a:path>
              <a:path w="707127" h="1868424">
                <a:moveTo>
                  <a:pt x="519684" y="933145"/>
                </a:moveTo>
                <a:lnTo>
                  <a:pt x="463296" y="950976"/>
                </a:lnTo>
                <a:lnTo>
                  <a:pt x="414527" y="972312"/>
                </a:lnTo>
                <a:lnTo>
                  <a:pt x="374903" y="999743"/>
                </a:lnTo>
                <a:lnTo>
                  <a:pt x="359663" y="1011936"/>
                </a:lnTo>
                <a:lnTo>
                  <a:pt x="344424" y="1030224"/>
                </a:lnTo>
                <a:lnTo>
                  <a:pt x="335279" y="1045463"/>
                </a:lnTo>
                <a:lnTo>
                  <a:pt x="335279" y="1048512"/>
                </a:lnTo>
                <a:lnTo>
                  <a:pt x="332232" y="1048512"/>
                </a:lnTo>
                <a:lnTo>
                  <a:pt x="329184" y="1063752"/>
                </a:lnTo>
                <a:lnTo>
                  <a:pt x="326136" y="1066800"/>
                </a:lnTo>
                <a:lnTo>
                  <a:pt x="326136" y="1694688"/>
                </a:lnTo>
                <a:lnTo>
                  <a:pt x="323088" y="1709927"/>
                </a:lnTo>
                <a:lnTo>
                  <a:pt x="326136" y="1706879"/>
                </a:lnTo>
                <a:lnTo>
                  <a:pt x="362712" y="1706879"/>
                </a:lnTo>
                <a:lnTo>
                  <a:pt x="362712" y="1088136"/>
                </a:lnTo>
                <a:lnTo>
                  <a:pt x="365150" y="1075943"/>
                </a:lnTo>
                <a:lnTo>
                  <a:pt x="362712" y="1075943"/>
                </a:lnTo>
                <a:lnTo>
                  <a:pt x="368808" y="1060703"/>
                </a:lnTo>
                <a:lnTo>
                  <a:pt x="371246" y="1060703"/>
                </a:lnTo>
                <a:lnTo>
                  <a:pt x="374903" y="1051560"/>
                </a:lnTo>
                <a:lnTo>
                  <a:pt x="377189" y="1051560"/>
                </a:lnTo>
                <a:lnTo>
                  <a:pt x="384048" y="1042415"/>
                </a:lnTo>
                <a:lnTo>
                  <a:pt x="396239" y="1030224"/>
                </a:lnTo>
                <a:lnTo>
                  <a:pt x="429767" y="1005839"/>
                </a:lnTo>
                <a:lnTo>
                  <a:pt x="499872" y="978408"/>
                </a:lnTo>
                <a:lnTo>
                  <a:pt x="588264" y="960120"/>
                </a:lnTo>
                <a:lnTo>
                  <a:pt x="652272" y="954024"/>
                </a:lnTo>
                <a:lnTo>
                  <a:pt x="683105" y="953779"/>
                </a:lnTo>
                <a:lnTo>
                  <a:pt x="652272" y="950976"/>
                </a:lnTo>
                <a:lnTo>
                  <a:pt x="615696" y="950976"/>
                </a:lnTo>
                <a:lnTo>
                  <a:pt x="582168" y="944879"/>
                </a:lnTo>
                <a:lnTo>
                  <a:pt x="548639" y="941832"/>
                </a:lnTo>
                <a:lnTo>
                  <a:pt x="519684" y="933145"/>
                </a:lnTo>
                <a:close/>
              </a:path>
              <a:path w="707127" h="1868424">
                <a:moveTo>
                  <a:pt x="365760" y="1072896"/>
                </a:moveTo>
                <a:lnTo>
                  <a:pt x="362712" y="1075943"/>
                </a:lnTo>
                <a:lnTo>
                  <a:pt x="365150" y="1075943"/>
                </a:lnTo>
                <a:lnTo>
                  <a:pt x="365760" y="1072896"/>
                </a:lnTo>
                <a:close/>
              </a:path>
              <a:path w="707127" h="1868424">
                <a:moveTo>
                  <a:pt x="371246" y="1060703"/>
                </a:moveTo>
                <a:lnTo>
                  <a:pt x="368808" y="1060703"/>
                </a:lnTo>
                <a:lnTo>
                  <a:pt x="368808" y="1066800"/>
                </a:lnTo>
                <a:lnTo>
                  <a:pt x="371246" y="1060703"/>
                </a:lnTo>
                <a:close/>
              </a:path>
              <a:path w="707127" h="1868424">
                <a:moveTo>
                  <a:pt x="377189" y="1051560"/>
                </a:moveTo>
                <a:lnTo>
                  <a:pt x="374903" y="1051560"/>
                </a:lnTo>
                <a:lnTo>
                  <a:pt x="374903" y="1054608"/>
                </a:lnTo>
                <a:lnTo>
                  <a:pt x="377189" y="1051560"/>
                </a:lnTo>
                <a:close/>
              </a:path>
              <a:path w="707127" h="1868424">
                <a:moveTo>
                  <a:pt x="685800" y="953757"/>
                </a:moveTo>
                <a:lnTo>
                  <a:pt x="683105" y="953779"/>
                </a:lnTo>
                <a:lnTo>
                  <a:pt x="685800" y="954024"/>
                </a:lnTo>
                <a:lnTo>
                  <a:pt x="685800" y="953757"/>
                </a:lnTo>
                <a:close/>
              </a:path>
              <a:path w="707127" h="1868424">
                <a:moveTo>
                  <a:pt x="685800" y="914400"/>
                </a:moveTo>
                <a:lnTo>
                  <a:pt x="652272" y="914400"/>
                </a:lnTo>
                <a:lnTo>
                  <a:pt x="615696" y="917448"/>
                </a:lnTo>
                <a:lnTo>
                  <a:pt x="582168" y="923543"/>
                </a:lnTo>
                <a:lnTo>
                  <a:pt x="551688" y="926591"/>
                </a:lnTo>
                <a:lnTo>
                  <a:pt x="521208" y="932688"/>
                </a:lnTo>
                <a:lnTo>
                  <a:pt x="519684" y="933145"/>
                </a:lnTo>
                <a:lnTo>
                  <a:pt x="548639" y="941832"/>
                </a:lnTo>
                <a:lnTo>
                  <a:pt x="582168" y="944879"/>
                </a:lnTo>
                <a:lnTo>
                  <a:pt x="615696" y="950976"/>
                </a:lnTo>
                <a:lnTo>
                  <a:pt x="652272" y="950976"/>
                </a:lnTo>
                <a:lnTo>
                  <a:pt x="683105" y="953779"/>
                </a:lnTo>
                <a:lnTo>
                  <a:pt x="685800" y="953757"/>
                </a:lnTo>
                <a:lnTo>
                  <a:pt x="685800" y="914400"/>
                </a:lnTo>
                <a:close/>
              </a:path>
              <a:path w="707127" h="1868424">
                <a:moveTo>
                  <a:pt x="688848" y="914400"/>
                </a:moveTo>
                <a:lnTo>
                  <a:pt x="685800" y="914400"/>
                </a:lnTo>
                <a:lnTo>
                  <a:pt x="685800" y="953757"/>
                </a:lnTo>
                <a:lnTo>
                  <a:pt x="691804" y="953709"/>
                </a:lnTo>
                <a:lnTo>
                  <a:pt x="702490" y="946555"/>
                </a:lnTo>
                <a:lnTo>
                  <a:pt x="707127" y="932196"/>
                </a:lnTo>
                <a:lnTo>
                  <a:pt x="701235" y="919931"/>
                </a:lnTo>
                <a:lnTo>
                  <a:pt x="688848" y="914400"/>
                </a:lnTo>
                <a:close/>
              </a:path>
              <a:path w="707127" h="1868424">
                <a:moveTo>
                  <a:pt x="323088" y="158496"/>
                </a:moveTo>
                <a:lnTo>
                  <a:pt x="326136" y="173736"/>
                </a:lnTo>
                <a:lnTo>
                  <a:pt x="326136" y="801624"/>
                </a:lnTo>
                <a:lnTo>
                  <a:pt x="329184" y="804672"/>
                </a:lnTo>
                <a:lnTo>
                  <a:pt x="332232" y="819912"/>
                </a:lnTo>
                <a:lnTo>
                  <a:pt x="335279" y="819912"/>
                </a:lnTo>
                <a:lnTo>
                  <a:pt x="335279" y="822960"/>
                </a:lnTo>
                <a:lnTo>
                  <a:pt x="344424" y="835151"/>
                </a:lnTo>
                <a:lnTo>
                  <a:pt x="344424" y="838200"/>
                </a:lnTo>
                <a:lnTo>
                  <a:pt x="356615" y="853439"/>
                </a:lnTo>
                <a:lnTo>
                  <a:pt x="371855" y="868679"/>
                </a:lnTo>
                <a:lnTo>
                  <a:pt x="390144" y="880872"/>
                </a:lnTo>
                <a:lnTo>
                  <a:pt x="411479" y="896112"/>
                </a:lnTo>
                <a:lnTo>
                  <a:pt x="435863" y="905255"/>
                </a:lnTo>
                <a:lnTo>
                  <a:pt x="463296" y="917448"/>
                </a:lnTo>
                <a:lnTo>
                  <a:pt x="490727" y="926591"/>
                </a:lnTo>
                <a:lnTo>
                  <a:pt x="518160" y="932688"/>
                </a:lnTo>
                <a:lnTo>
                  <a:pt x="519684" y="933145"/>
                </a:lnTo>
                <a:lnTo>
                  <a:pt x="521208" y="932688"/>
                </a:lnTo>
                <a:lnTo>
                  <a:pt x="551688" y="926591"/>
                </a:lnTo>
                <a:lnTo>
                  <a:pt x="582168" y="923543"/>
                </a:lnTo>
                <a:lnTo>
                  <a:pt x="615696" y="917448"/>
                </a:lnTo>
                <a:lnTo>
                  <a:pt x="652272" y="914400"/>
                </a:lnTo>
                <a:lnTo>
                  <a:pt x="588264" y="908303"/>
                </a:lnTo>
                <a:lnTo>
                  <a:pt x="527303" y="896112"/>
                </a:lnTo>
                <a:lnTo>
                  <a:pt x="502920" y="890015"/>
                </a:lnTo>
                <a:lnTo>
                  <a:pt x="475488" y="880872"/>
                </a:lnTo>
                <a:lnTo>
                  <a:pt x="432815" y="862584"/>
                </a:lnTo>
                <a:lnTo>
                  <a:pt x="414527" y="850391"/>
                </a:lnTo>
                <a:lnTo>
                  <a:pt x="399288" y="841248"/>
                </a:lnTo>
                <a:lnTo>
                  <a:pt x="387096" y="829055"/>
                </a:lnTo>
                <a:lnTo>
                  <a:pt x="377342" y="816863"/>
                </a:lnTo>
                <a:lnTo>
                  <a:pt x="374903" y="816863"/>
                </a:lnTo>
                <a:lnTo>
                  <a:pt x="370027" y="804672"/>
                </a:lnTo>
                <a:lnTo>
                  <a:pt x="368808" y="804672"/>
                </a:lnTo>
                <a:lnTo>
                  <a:pt x="362712" y="792479"/>
                </a:lnTo>
                <a:lnTo>
                  <a:pt x="365150" y="792479"/>
                </a:lnTo>
                <a:lnTo>
                  <a:pt x="362712" y="780288"/>
                </a:lnTo>
                <a:lnTo>
                  <a:pt x="362712" y="161543"/>
                </a:lnTo>
                <a:lnTo>
                  <a:pt x="326136" y="161543"/>
                </a:lnTo>
                <a:lnTo>
                  <a:pt x="323088" y="158496"/>
                </a:lnTo>
                <a:close/>
              </a:path>
              <a:path w="707127" h="1868424">
                <a:moveTo>
                  <a:pt x="374903" y="813815"/>
                </a:moveTo>
                <a:lnTo>
                  <a:pt x="374903" y="816863"/>
                </a:lnTo>
                <a:lnTo>
                  <a:pt x="377342" y="816863"/>
                </a:lnTo>
                <a:lnTo>
                  <a:pt x="374903" y="813815"/>
                </a:lnTo>
                <a:close/>
              </a:path>
              <a:path w="707127" h="1868424">
                <a:moveTo>
                  <a:pt x="368808" y="801624"/>
                </a:moveTo>
                <a:lnTo>
                  <a:pt x="368808" y="804672"/>
                </a:lnTo>
                <a:lnTo>
                  <a:pt x="370027" y="804672"/>
                </a:lnTo>
                <a:lnTo>
                  <a:pt x="368808" y="801624"/>
                </a:lnTo>
                <a:close/>
              </a:path>
              <a:path w="707127" h="1868424">
                <a:moveTo>
                  <a:pt x="365150" y="792479"/>
                </a:moveTo>
                <a:lnTo>
                  <a:pt x="362712" y="792479"/>
                </a:lnTo>
                <a:lnTo>
                  <a:pt x="365760" y="795527"/>
                </a:lnTo>
                <a:lnTo>
                  <a:pt x="365150" y="792479"/>
                </a:lnTo>
                <a:close/>
              </a:path>
              <a:path w="707127" h="1868424">
                <a:moveTo>
                  <a:pt x="359054" y="146303"/>
                </a:moveTo>
                <a:lnTo>
                  <a:pt x="320039" y="146303"/>
                </a:lnTo>
                <a:lnTo>
                  <a:pt x="326136" y="161543"/>
                </a:lnTo>
                <a:lnTo>
                  <a:pt x="362712" y="161543"/>
                </a:lnTo>
                <a:lnTo>
                  <a:pt x="362712" y="152400"/>
                </a:lnTo>
                <a:lnTo>
                  <a:pt x="359663" y="152400"/>
                </a:lnTo>
                <a:lnTo>
                  <a:pt x="359663" y="149351"/>
                </a:lnTo>
                <a:lnTo>
                  <a:pt x="359054" y="146303"/>
                </a:lnTo>
                <a:close/>
              </a:path>
              <a:path w="707127" h="1868424">
                <a:moveTo>
                  <a:pt x="310896" y="137160"/>
                </a:moveTo>
                <a:lnTo>
                  <a:pt x="320039" y="152400"/>
                </a:lnTo>
                <a:lnTo>
                  <a:pt x="320039" y="146303"/>
                </a:lnTo>
                <a:lnTo>
                  <a:pt x="359054" y="146303"/>
                </a:lnTo>
                <a:lnTo>
                  <a:pt x="357835" y="140208"/>
                </a:lnTo>
                <a:lnTo>
                  <a:pt x="313944" y="140208"/>
                </a:lnTo>
                <a:lnTo>
                  <a:pt x="310896" y="137160"/>
                </a:lnTo>
                <a:close/>
              </a:path>
              <a:path w="707127" h="1868424">
                <a:moveTo>
                  <a:pt x="36575" y="0"/>
                </a:moveTo>
                <a:lnTo>
                  <a:pt x="3048" y="0"/>
                </a:lnTo>
                <a:lnTo>
                  <a:pt x="0" y="39624"/>
                </a:lnTo>
                <a:lnTo>
                  <a:pt x="36575" y="39624"/>
                </a:lnTo>
                <a:lnTo>
                  <a:pt x="100584" y="45720"/>
                </a:lnTo>
                <a:lnTo>
                  <a:pt x="161544" y="57912"/>
                </a:lnTo>
                <a:lnTo>
                  <a:pt x="237744" y="82296"/>
                </a:lnTo>
                <a:lnTo>
                  <a:pt x="277367" y="103632"/>
                </a:lnTo>
                <a:lnTo>
                  <a:pt x="313944" y="140208"/>
                </a:lnTo>
                <a:lnTo>
                  <a:pt x="357835" y="140208"/>
                </a:lnTo>
                <a:lnTo>
                  <a:pt x="356615" y="134112"/>
                </a:lnTo>
                <a:lnTo>
                  <a:pt x="353567" y="134112"/>
                </a:lnTo>
                <a:lnTo>
                  <a:pt x="353567" y="131063"/>
                </a:lnTo>
                <a:lnTo>
                  <a:pt x="344424" y="115824"/>
                </a:lnTo>
                <a:lnTo>
                  <a:pt x="329184" y="97536"/>
                </a:lnTo>
                <a:lnTo>
                  <a:pt x="313944" y="85343"/>
                </a:lnTo>
                <a:lnTo>
                  <a:pt x="295655" y="70103"/>
                </a:lnTo>
                <a:lnTo>
                  <a:pt x="249936" y="45720"/>
                </a:lnTo>
                <a:lnTo>
                  <a:pt x="198120" y="27432"/>
                </a:lnTo>
                <a:lnTo>
                  <a:pt x="137160" y="12191"/>
                </a:lnTo>
                <a:lnTo>
                  <a:pt x="106679" y="9143"/>
                </a:lnTo>
                <a:lnTo>
                  <a:pt x="73151" y="3048"/>
                </a:lnTo>
                <a:lnTo>
                  <a:pt x="365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xmlns="" id="{9B815D8C-1F5B-6345-AD0C-E1E0381D869E}"/>
              </a:ext>
            </a:extLst>
          </p:cNvPr>
          <p:cNvSpPr/>
          <p:nvPr/>
        </p:nvSpPr>
        <p:spPr>
          <a:xfrm>
            <a:off x="6017260" y="4846065"/>
            <a:ext cx="707127" cy="1868424"/>
          </a:xfrm>
          <a:custGeom>
            <a:avLst/>
            <a:gdLst/>
            <a:ahLst/>
            <a:cxnLst/>
            <a:rect l="l" t="t" r="r" b="b"/>
            <a:pathLst>
              <a:path w="707127" h="1868424">
                <a:moveTo>
                  <a:pt x="357835" y="1728215"/>
                </a:moveTo>
                <a:lnTo>
                  <a:pt x="313944" y="1728215"/>
                </a:lnTo>
                <a:lnTo>
                  <a:pt x="301751" y="1743456"/>
                </a:lnTo>
                <a:lnTo>
                  <a:pt x="289559" y="1755648"/>
                </a:lnTo>
                <a:lnTo>
                  <a:pt x="274320" y="1764791"/>
                </a:lnTo>
                <a:lnTo>
                  <a:pt x="256031" y="1776984"/>
                </a:lnTo>
                <a:lnTo>
                  <a:pt x="213359" y="1795272"/>
                </a:lnTo>
                <a:lnTo>
                  <a:pt x="185927" y="1804415"/>
                </a:lnTo>
                <a:lnTo>
                  <a:pt x="131063" y="1816608"/>
                </a:lnTo>
                <a:lnTo>
                  <a:pt x="100584" y="1822703"/>
                </a:lnTo>
                <a:lnTo>
                  <a:pt x="36575" y="1828800"/>
                </a:lnTo>
                <a:lnTo>
                  <a:pt x="0" y="1828800"/>
                </a:lnTo>
                <a:lnTo>
                  <a:pt x="3048" y="1868424"/>
                </a:lnTo>
                <a:lnTo>
                  <a:pt x="36575" y="1865376"/>
                </a:lnTo>
                <a:lnTo>
                  <a:pt x="73151" y="1865376"/>
                </a:lnTo>
                <a:lnTo>
                  <a:pt x="106679" y="1859279"/>
                </a:lnTo>
                <a:lnTo>
                  <a:pt x="140208" y="1856232"/>
                </a:lnTo>
                <a:lnTo>
                  <a:pt x="170687" y="1847088"/>
                </a:lnTo>
                <a:lnTo>
                  <a:pt x="198120" y="1840991"/>
                </a:lnTo>
                <a:lnTo>
                  <a:pt x="225551" y="1831848"/>
                </a:lnTo>
                <a:lnTo>
                  <a:pt x="252983" y="1819656"/>
                </a:lnTo>
                <a:lnTo>
                  <a:pt x="274320" y="1810512"/>
                </a:lnTo>
                <a:lnTo>
                  <a:pt x="295655" y="1795272"/>
                </a:lnTo>
                <a:lnTo>
                  <a:pt x="316992" y="1783079"/>
                </a:lnTo>
                <a:lnTo>
                  <a:pt x="332231" y="1767839"/>
                </a:lnTo>
                <a:lnTo>
                  <a:pt x="344424" y="1752600"/>
                </a:lnTo>
                <a:lnTo>
                  <a:pt x="344424" y="1749552"/>
                </a:lnTo>
                <a:lnTo>
                  <a:pt x="353568" y="1737360"/>
                </a:lnTo>
                <a:lnTo>
                  <a:pt x="353568" y="1734312"/>
                </a:lnTo>
                <a:lnTo>
                  <a:pt x="356616" y="1734312"/>
                </a:lnTo>
                <a:lnTo>
                  <a:pt x="357835" y="1728215"/>
                </a:lnTo>
                <a:close/>
              </a:path>
              <a:path w="707127" h="1868424">
                <a:moveTo>
                  <a:pt x="320040" y="1716024"/>
                </a:moveTo>
                <a:lnTo>
                  <a:pt x="310896" y="1731264"/>
                </a:lnTo>
                <a:lnTo>
                  <a:pt x="313944" y="1728215"/>
                </a:lnTo>
                <a:lnTo>
                  <a:pt x="357835" y="1728215"/>
                </a:lnTo>
                <a:lnTo>
                  <a:pt x="359664" y="1719072"/>
                </a:lnTo>
                <a:lnTo>
                  <a:pt x="320040" y="1719072"/>
                </a:lnTo>
                <a:lnTo>
                  <a:pt x="320040" y="1716024"/>
                </a:lnTo>
                <a:close/>
              </a:path>
              <a:path w="707127" h="1868424">
                <a:moveTo>
                  <a:pt x="362711" y="1706880"/>
                </a:moveTo>
                <a:lnTo>
                  <a:pt x="326135" y="1706879"/>
                </a:lnTo>
                <a:lnTo>
                  <a:pt x="320040" y="1719072"/>
                </a:lnTo>
                <a:lnTo>
                  <a:pt x="359664" y="1719072"/>
                </a:lnTo>
                <a:lnTo>
                  <a:pt x="359664" y="1716024"/>
                </a:lnTo>
                <a:lnTo>
                  <a:pt x="362711" y="1716024"/>
                </a:lnTo>
                <a:lnTo>
                  <a:pt x="362711" y="1706880"/>
                </a:lnTo>
                <a:close/>
              </a:path>
              <a:path w="707127" h="1868424">
                <a:moveTo>
                  <a:pt x="519683" y="933145"/>
                </a:moveTo>
                <a:lnTo>
                  <a:pt x="463296" y="950976"/>
                </a:lnTo>
                <a:lnTo>
                  <a:pt x="414527" y="972312"/>
                </a:lnTo>
                <a:lnTo>
                  <a:pt x="374903" y="999744"/>
                </a:lnTo>
                <a:lnTo>
                  <a:pt x="359664" y="1011936"/>
                </a:lnTo>
                <a:lnTo>
                  <a:pt x="344424" y="1030224"/>
                </a:lnTo>
                <a:lnTo>
                  <a:pt x="335279" y="1045463"/>
                </a:lnTo>
                <a:lnTo>
                  <a:pt x="335279" y="1048512"/>
                </a:lnTo>
                <a:lnTo>
                  <a:pt x="332231" y="1048512"/>
                </a:lnTo>
                <a:lnTo>
                  <a:pt x="329183" y="1063752"/>
                </a:lnTo>
                <a:lnTo>
                  <a:pt x="326135" y="1066800"/>
                </a:lnTo>
                <a:lnTo>
                  <a:pt x="326135" y="1694688"/>
                </a:lnTo>
                <a:lnTo>
                  <a:pt x="323088" y="1709927"/>
                </a:lnTo>
                <a:lnTo>
                  <a:pt x="326135" y="1706879"/>
                </a:lnTo>
                <a:lnTo>
                  <a:pt x="362711" y="1706880"/>
                </a:lnTo>
                <a:lnTo>
                  <a:pt x="362711" y="1088136"/>
                </a:lnTo>
                <a:lnTo>
                  <a:pt x="365150" y="1075944"/>
                </a:lnTo>
                <a:lnTo>
                  <a:pt x="362711" y="1075944"/>
                </a:lnTo>
                <a:lnTo>
                  <a:pt x="368807" y="1060704"/>
                </a:lnTo>
                <a:lnTo>
                  <a:pt x="371246" y="1060704"/>
                </a:lnTo>
                <a:lnTo>
                  <a:pt x="374903" y="1051560"/>
                </a:lnTo>
                <a:lnTo>
                  <a:pt x="377189" y="1051560"/>
                </a:lnTo>
                <a:lnTo>
                  <a:pt x="384048" y="1042415"/>
                </a:lnTo>
                <a:lnTo>
                  <a:pt x="396240" y="1030224"/>
                </a:lnTo>
                <a:lnTo>
                  <a:pt x="429768" y="1005839"/>
                </a:lnTo>
                <a:lnTo>
                  <a:pt x="499872" y="978407"/>
                </a:lnTo>
                <a:lnTo>
                  <a:pt x="588264" y="960119"/>
                </a:lnTo>
                <a:lnTo>
                  <a:pt x="652272" y="954024"/>
                </a:lnTo>
                <a:lnTo>
                  <a:pt x="683105" y="953779"/>
                </a:lnTo>
                <a:lnTo>
                  <a:pt x="652272" y="950976"/>
                </a:lnTo>
                <a:lnTo>
                  <a:pt x="615696" y="950976"/>
                </a:lnTo>
                <a:lnTo>
                  <a:pt x="582168" y="944880"/>
                </a:lnTo>
                <a:lnTo>
                  <a:pt x="548640" y="941832"/>
                </a:lnTo>
                <a:lnTo>
                  <a:pt x="519683" y="933145"/>
                </a:lnTo>
                <a:close/>
              </a:path>
              <a:path w="707127" h="1868424">
                <a:moveTo>
                  <a:pt x="365759" y="1072895"/>
                </a:moveTo>
                <a:lnTo>
                  <a:pt x="362711" y="1075944"/>
                </a:lnTo>
                <a:lnTo>
                  <a:pt x="365150" y="1075944"/>
                </a:lnTo>
                <a:lnTo>
                  <a:pt x="365759" y="1072895"/>
                </a:lnTo>
                <a:close/>
              </a:path>
              <a:path w="707127" h="1868424">
                <a:moveTo>
                  <a:pt x="371246" y="1060704"/>
                </a:moveTo>
                <a:lnTo>
                  <a:pt x="368807" y="1060704"/>
                </a:lnTo>
                <a:lnTo>
                  <a:pt x="368807" y="1066800"/>
                </a:lnTo>
                <a:lnTo>
                  <a:pt x="371246" y="1060704"/>
                </a:lnTo>
                <a:close/>
              </a:path>
              <a:path w="707127" h="1868424">
                <a:moveTo>
                  <a:pt x="377189" y="1051560"/>
                </a:moveTo>
                <a:lnTo>
                  <a:pt x="374903" y="1051560"/>
                </a:lnTo>
                <a:lnTo>
                  <a:pt x="374903" y="1054608"/>
                </a:lnTo>
                <a:lnTo>
                  <a:pt x="377189" y="1051560"/>
                </a:lnTo>
                <a:close/>
              </a:path>
              <a:path w="707127" h="1868424">
                <a:moveTo>
                  <a:pt x="685800" y="953757"/>
                </a:moveTo>
                <a:lnTo>
                  <a:pt x="683105" y="953779"/>
                </a:lnTo>
                <a:lnTo>
                  <a:pt x="685800" y="954024"/>
                </a:lnTo>
                <a:lnTo>
                  <a:pt x="685800" y="953757"/>
                </a:lnTo>
                <a:close/>
              </a:path>
              <a:path w="707127" h="1868424">
                <a:moveTo>
                  <a:pt x="685800" y="914400"/>
                </a:moveTo>
                <a:lnTo>
                  <a:pt x="652272" y="914400"/>
                </a:lnTo>
                <a:lnTo>
                  <a:pt x="615696" y="917448"/>
                </a:lnTo>
                <a:lnTo>
                  <a:pt x="582168" y="923544"/>
                </a:lnTo>
                <a:lnTo>
                  <a:pt x="551688" y="926592"/>
                </a:lnTo>
                <a:lnTo>
                  <a:pt x="521207" y="932688"/>
                </a:lnTo>
                <a:lnTo>
                  <a:pt x="519683" y="933145"/>
                </a:lnTo>
                <a:lnTo>
                  <a:pt x="548640" y="941832"/>
                </a:lnTo>
                <a:lnTo>
                  <a:pt x="582168" y="944880"/>
                </a:lnTo>
                <a:lnTo>
                  <a:pt x="615696" y="950976"/>
                </a:lnTo>
                <a:lnTo>
                  <a:pt x="652272" y="950976"/>
                </a:lnTo>
                <a:lnTo>
                  <a:pt x="683105" y="953779"/>
                </a:lnTo>
                <a:lnTo>
                  <a:pt x="685800" y="953757"/>
                </a:lnTo>
                <a:lnTo>
                  <a:pt x="685800" y="914400"/>
                </a:lnTo>
                <a:close/>
              </a:path>
              <a:path w="707127" h="1868424">
                <a:moveTo>
                  <a:pt x="688848" y="914400"/>
                </a:moveTo>
                <a:lnTo>
                  <a:pt x="685800" y="914400"/>
                </a:lnTo>
                <a:lnTo>
                  <a:pt x="685800" y="953757"/>
                </a:lnTo>
                <a:lnTo>
                  <a:pt x="691804" y="953709"/>
                </a:lnTo>
                <a:lnTo>
                  <a:pt x="702490" y="946555"/>
                </a:lnTo>
                <a:lnTo>
                  <a:pt x="707127" y="932196"/>
                </a:lnTo>
                <a:lnTo>
                  <a:pt x="701235" y="919931"/>
                </a:lnTo>
                <a:lnTo>
                  <a:pt x="688848" y="914400"/>
                </a:lnTo>
                <a:close/>
              </a:path>
              <a:path w="707127" h="1868424">
                <a:moveTo>
                  <a:pt x="323088" y="158495"/>
                </a:moveTo>
                <a:lnTo>
                  <a:pt x="326135" y="173736"/>
                </a:lnTo>
                <a:lnTo>
                  <a:pt x="326135" y="801624"/>
                </a:lnTo>
                <a:lnTo>
                  <a:pt x="329183" y="804671"/>
                </a:lnTo>
                <a:lnTo>
                  <a:pt x="332231" y="819912"/>
                </a:lnTo>
                <a:lnTo>
                  <a:pt x="335279" y="819912"/>
                </a:lnTo>
                <a:lnTo>
                  <a:pt x="335279" y="822960"/>
                </a:lnTo>
                <a:lnTo>
                  <a:pt x="344424" y="835151"/>
                </a:lnTo>
                <a:lnTo>
                  <a:pt x="344424" y="838200"/>
                </a:lnTo>
                <a:lnTo>
                  <a:pt x="356616" y="853439"/>
                </a:lnTo>
                <a:lnTo>
                  <a:pt x="371855" y="868680"/>
                </a:lnTo>
                <a:lnTo>
                  <a:pt x="390144" y="880871"/>
                </a:lnTo>
                <a:lnTo>
                  <a:pt x="411479" y="896112"/>
                </a:lnTo>
                <a:lnTo>
                  <a:pt x="435864" y="905256"/>
                </a:lnTo>
                <a:lnTo>
                  <a:pt x="463296" y="917448"/>
                </a:lnTo>
                <a:lnTo>
                  <a:pt x="490727" y="926592"/>
                </a:lnTo>
                <a:lnTo>
                  <a:pt x="518159" y="932688"/>
                </a:lnTo>
                <a:lnTo>
                  <a:pt x="519683" y="933145"/>
                </a:lnTo>
                <a:lnTo>
                  <a:pt x="521207" y="932688"/>
                </a:lnTo>
                <a:lnTo>
                  <a:pt x="551688" y="926592"/>
                </a:lnTo>
                <a:lnTo>
                  <a:pt x="582168" y="923544"/>
                </a:lnTo>
                <a:lnTo>
                  <a:pt x="615696" y="917448"/>
                </a:lnTo>
                <a:lnTo>
                  <a:pt x="652272" y="914400"/>
                </a:lnTo>
                <a:lnTo>
                  <a:pt x="588264" y="908304"/>
                </a:lnTo>
                <a:lnTo>
                  <a:pt x="527303" y="896112"/>
                </a:lnTo>
                <a:lnTo>
                  <a:pt x="502920" y="890015"/>
                </a:lnTo>
                <a:lnTo>
                  <a:pt x="475488" y="880871"/>
                </a:lnTo>
                <a:lnTo>
                  <a:pt x="432816" y="862583"/>
                </a:lnTo>
                <a:lnTo>
                  <a:pt x="414527" y="850392"/>
                </a:lnTo>
                <a:lnTo>
                  <a:pt x="399288" y="841248"/>
                </a:lnTo>
                <a:lnTo>
                  <a:pt x="387096" y="829056"/>
                </a:lnTo>
                <a:lnTo>
                  <a:pt x="377342" y="816863"/>
                </a:lnTo>
                <a:lnTo>
                  <a:pt x="374903" y="816863"/>
                </a:lnTo>
                <a:lnTo>
                  <a:pt x="370027" y="804671"/>
                </a:lnTo>
                <a:lnTo>
                  <a:pt x="368807" y="804671"/>
                </a:lnTo>
                <a:lnTo>
                  <a:pt x="362711" y="792480"/>
                </a:lnTo>
                <a:lnTo>
                  <a:pt x="365150" y="792480"/>
                </a:lnTo>
                <a:lnTo>
                  <a:pt x="362711" y="780288"/>
                </a:lnTo>
                <a:lnTo>
                  <a:pt x="362711" y="161544"/>
                </a:lnTo>
                <a:lnTo>
                  <a:pt x="326135" y="161544"/>
                </a:lnTo>
                <a:lnTo>
                  <a:pt x="323088" y="158495"/>
                </a:lnTo>
                <a:close/>
              </a:path>
              <a:path w="707127" h="1868424">
                <a:moveTo>
                  <a:pt x="374903" y="813815"/>
                </a:moveTo>
                <a:lnTo>
                  <a:pt x="374903" y="816863"/>
                </a:lnTo>
                <a:lnTo>
                  <a:pt x="377342" y="816863"/>
                </a:lnTo>
                <a:lnTo>
                  <a:pt x="374903" y="813815"/>
                </a:lnTo>
                <a:close/>
              </a:path>
              <a:path w="707127" h="1868424">
                <a:moveTo>
                  <a:pt x="368807" y="801624"/>
                </a:moveTo>
                <a:lnTo>
                  <a:pt x="368807" y="804671"/>
                </a:lnTo>
                <a:lnTo>
                  <a:pt x="370027" y="804671"/>
                </a:lnTo>
                <a:lnTo>
                  <a:pt x="368807" y="801624"/>
                </a:lnTo>
                <a:close/>
              </a:path>
              <a:path w="707127" h="1868424">
                <a:moveTo>
                  <a:pt x="365150" y="792480"/>
                </a:moveTo>
                <a:lnTo>
                  <a:pt x="362711" y="792480"/>
                </a:lnTo>
                <a:lnTo>
                  <a:pt x="365759" y="795527"/>
                </a:lnTo>
                <a:lnTo>
                  <a:pt x="365150" y="792480"/>
                </a:lnTo>
                <a:close/>
              </a:path>
              <a:path w="707127" h="1868424">
                <a:moveTo>
                  <a:pt x="359054" y="146304"/>
                </a:moveTo>
                <a:lnTo>
                  <a:pt x="320040" y="146304"/>
                </a:lnTo>
                <a:lnTo>
                  <a:pt x="326135" y="161544"/>
                </a:lnTo>
                <a:lnTo>
                  <a:pt x="362711" y="161544"/>
                </a:lnTo>
                <a:lnTo>
                  <a:pt x="362711" y="152400"/>
                </a:lnTo>
                <a:lnTo>
                  <a:pt x="359664" y="152400"/>
                </a:lnTo>
                <a:lnTo>
                  <a:pt x="359664" y="149351"/>
                </a:lnTo>
                <a:lnTo>
                  <a:pt x="359054" y="146304"/>
                </a:lnTo>
                <a:close/>
              </a:path>
              <a:path w="707127" h="1868424">
                <a:moveTo>
                  <a:pt x="310896" y="137160"/>
                </a:moveTo>
                <a:lnTo>
                  <a:pt x="320040" y="152400"/>
                </a:lnTo>
                <a:lnTo>
                  <a:pt x="320040" y="146304"/>
                </a:lnTo>
                <a:lnTo>
                  <a:pt x="359054" y="146304"/>
                </a:lnTo>
                <a:lnTo>
                  <a:pt x="357835" y="140207"/>
                </a:lnTo>
                <a:lnTo>
                  <a:pt x="313944" y="140207"/>
                </a:lnTo>
                <a:lnTo>
                  <a:pt x="310896" y="137160"/>
                </a:lnTo>
                <a:close/>
              </a:path>
              <a:path w="707127" h="1868424">
                <a:moveTo>
                  <a:pt x="36575" y="0"/>
                </a:moveTo>
                <a:lnTo>
                  <a:pt x="3048" y="0"/>
                </a:lnTo>
                <a:lnTo>
                  <a:pt x="0" y="39624"/>
                </a:lnTo>
                <a:lnTo>
                  <a:pt x="36575" y="39624"/>
                </a:lnTo>
                <a:lnTo>
                  <a:pt x="100584" y="45719"/>
                </a:lnTo>
                <a:lnTo>
                  <a:pt x="161544" y="57912"/>
                </a:lnTo>
                <a:lnTo>
                  <a:pt x="237744" y="82295"/>
                </a:lnTo>
                <a:lnTo>
                  <a:pt x="277368" y="103631"/>
                </a:lnTo>
                <a:lnTo>
                  <a:pt x="313944" y="140207"/>
                </a:lnTo>
                <a:lnTo>
                  <a:pt x="357835" y="140207"/>
                </a:lnTo>
                <a:lnTo>
                  <a:pt x="356616" y="134112"/>
                </a:lnTo>
                <a:lnTo>
                  <a:pt x="353568" y="134112"/>
                </a:lnTo>
                <a:lnTo>
                  <a:pt x="353568" y="131063"/>
                </a:lnTo>
                <a:lnTo>
                  <a:pt x="344424" y="115824"/>
                </a:lnTo>
                <a:lnTo>
                  <a:pt x="329183" y="97536"/>
                </a:lnTo>
                <a:lnTo>
                  <a:pt x="313944" y="85343"/>
                </a:lnTo>
                <a:lnTo>
                  <a:pt x="295655" y="70104"/>
                </a:lnTo>
                <a:lnTo>
                  <a:pt x="249935" y="45719"/>
                </a:lnTo>
                <a:lnTo>
                  <a:pt x="198120" y="27432"/>
                </a:lnTo>
                <a:lnTo>
                  <a:pt x="137160" y="12191"/>
                </a:lnTo>
                <a:lnTo>
                  <a:pt x="106679" y="9143"/>
                </a:lnTo>
                <a:lnTo>
                  <a:pt x="73151" y="3048"/>
                </a:lnTo>
                <a:lnTo>
                  <a:pt x="36575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xmlns="" id="{6ACB3C88-B879-8341-9E13-98F1CC07D59B}"/>
              </a:ext>
            </a:extLst>
          </p:cNvPr>
          <p:cNvSpPr txBox="1"/>
          <p:nvPr/>
        </p:nvSpPr>
        <p:spPr>
          <a:xfrm>
            <a:off x="3886200" y="4672330"/>
            <a:ext cx="508634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27777" dirty="0">
                <a:latin typeface="Arial"/>
                <a:cs typeface="Arial"/>
              </a:rPr>
              <a:t>+</a:t>
            </a:r>
            <a:r>
              <a:rPr sz="3600" spc="494" baseline="-27777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+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9">
            <a:extLst>
              <a:ext uri="{FF2B5EF4-FFF2-40B4-BE49-F238E27FC236}">
                <a16:creationId xmlns:a16="http://schemas.microsoft.com/office/drawing/2014/main" xmlns="" id="{0F098C79-6952-3A46-B8D2-EC3B4E55B71F}"/>
              </a:ext>
            </a:extLst>
          </p:cNvPr>
          <p:cNvSpPr txBox="1"/>
          <p:nvPr/>
        </p:nvSpPr>
        <p:spPr>
          <a:xfrm>
            <a:off x="3476226" y="1467341"/>
            <a:ext cx="31032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3600" dirty="0" err="1">
                <a:solidFill>
                  <a:srgbClr val="3456FB"/>
                </a:solidFill>
                <a:latin typeface="Arial"/>
                <a:cs typeface="Arial"/>
              </a:rPr>
              <a:t>kapa</a:t>
            </a:r>
            <a:r>
              <a:rPr lang="sk-SK" sz="3600" dirty="0">
                <a:solidFill>
                  <a:srgbClr val="3456FB"/>
                </a:solidFill>
                <a:latin typeface="Arial"/>
                <a:cs typeface="Arial"/>
              </a:rPr>
              <a:t>-kazeín</a:t>
            </a:r>
            <a:endParaRPr lang="sk-SK" sz="3200" dirty="0">
              <a:solidFill>
                <a:srgbClr val="3456F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5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8760" y="1076197"/>
            <a:ext cx="7251192" cy="2087880"/>
          </a:xfrm>
          <a:custGeom>
            <a:avLst/>
            <a:gdLst/>
            <a:ahLst/>
            <a:cxnLst/>
            <a:rect l="l" t="t" r="r" b="b"/>
            <a:pathLst>
              <a:path w="7251192" h="2087880">
                <a:moveTo>
                  <a:pt x="7242048" y="0"/>
                </a:moveTo>
                <a:lnTo>
                  <a:pt x="0" y="54864"/>
                </a:lnTo>
                <a:lnTo>
                  <a:pt x="6096" y="1085088"/>
                </a:lnTo>
                <a:lnTo>
                  <a:pt x="18993" y="1169627"/>
                </a:lnTo>
                <a:lnTo>
                  <a:pt x="55235" y="1252081"/>
                </a:lnTo>
                <a:lnTo>
                  <a:pt x="113890" y="1332195"/>
                </a:lnTo>
                <a:lnTo>
                  <a:pt x="194023" y="1409712"/>
                </a:lnTo>
                <a:lnTo>
                  <a:pt x="294703" y="1484376"/>
                </a:lnTo>
                <a:lnTo>
                  <a:pt x="414997" y="1555930"/>
                </a:lnTo>
                <a:lnTo>
                  <a:pt x="553972" y="1624120"/>
                </a:lnTo>
                <a:lnTo>
                  <a:pt x="710696" y="1688689"/>
                </a:lnTo>
                <a:lnTo>
                  <a:pt x="884235" y="1749381"/>
                </a:lnTo>
                <a:lnTo>
                  <a:pt x="1073657" y="1805939"/>
                </a:lnTo>
                <a:lnTo>
                  <a:pt x="1278030" y="1858109"/>
                </a:lnTo>
                <a:lnTo>
                  <a:pt x="1496421" y="1905633"/>
                </a:lnTo>
                <a:lnTo>
                  <a:pt x="1727897" y="1948257"/>
                </a:lnTo>
                <a:lnTo>
                  <a:pt x="1971525" y="1985723"/>
                </a:lnTo>
                <a:lnTo>
                  <a:pt x="2226373" y="2017776"/>
                </a:lnTo>
                <a:lnTo>
                  <a:pt x="2491508" y="2044159"/>
                </a:lnTo>
                <a:lnTo>
                  <a:pt x="2765997" y="2064617"/>
                </a:lnTo>
                <a:lnTo>
                  <a:pt x="3048908" y="2078894"/>
                </a:lnTo>
                <a:lnTo>
                  <a:pt x="3339308" y="2086733"/>
                </a:lnTo>
                <a:lnTo>
                  <a:pt x="3636264" y="2087880"/>
                </a:lnTo>
                <a:lnTo>
                  <a:pt x="3933174" y="2082209"/>
                </a:lnTo>
                <a:lnTo>
                  <a:pt x="4223439" y="2069951"/>
                </a:lnTo>
                <a:lnTo>
                  <a:pt x="4506129" y="2051374"/>
                </a:lnTo>
                <a:lnTo>
                  <a:pt x="4780312" y="2026749"/>
                </a:lnTo>
                <a:lnTo>
                  <a:pt x="5045059" y="1996344"/>
                </a:lnTo>
                <a:lnTo>
                  <a:pt x="5299438" y="1960430"/>
                </a:lnTo>
                <a:lnTo>
                  <a:pt x="5542520" y="1919277"/>
                </a:lnTo>
                <a:lnTo>
                  <a:pt x="5773375" y="1873154"/>
                </a:lnTo>
                <a:lnTo>
                  <a:pt x="5991071" y="1822331"/>
                </a:lnTo>
                <a:lnTo>
                  <a:pt x="6194679" y="1767078"/>
                </a:lnTo>
                <a:lnTo>
                  <a:pt x="6383267" y="1707664"/>
                </a:lnTo>
                <a:lnTo>
                  <a:pt x="6555906" y="1644359"/>
                </a:lnTo>
                <a:lnTo>
                  <a:pt x="6711665" y="1577433"/>
                </a:lnTo>
                <a:lnTo>
                  <a:pt x="6849614" y="1507156"/>
                </a:lnTo>
                <a:lnTo>
                  <a:pt x="6968823" y="1433798"/>
                </a:lnTo>
                <a:lnTo>
                  <a:pt x="7068360" y="1357627"/>
                </a:lnTo>
                <a:lnTo>
                  <a:pt x="7147296" y="1278915"/>
                </a:lnTo>
                <a:lnTo>
                  <a:pt x="7204700" y="1197931"/>
                </a:lnTo>
                <a:lnTo>
                  <a:pt x="7239642" y="1114943"/>
                </a:lnTo>
                <a:lnTo>
                  <a:pt x="7251192" y="1030224"/>
                </a:lnTo>
                <a:lnTo>
                  <a:pt x="7242048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6313" y="1066800"/>
            <a:ext cx="7273036" cy="2115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4540" y="5486400"/>
            <a:ext cx="39598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67640" algn="ctr">
              <a:lnSpc>
                <a:spcPct val="100000"/>
              </a:lnSpc>
            </a:pPr>
            <a:r>
              <a:rPr lang="sk-SK" sz="2400" dirty="0">
                <a:latin typeface="Arial"/>
                <a:cs typeface="Arial"/>
              </a:rPr>
              <a:t>Z </a:t>
            </a:r>
            <a:r>
              <a:rPr lang="sk-SK" sz="2400" dirty="0" err="1">
                <a:latin typeface="Arial"/>
                <a:cs typeface="Arial"/>
              </a:rPr>
              <a:t>kazeínovej</a:t>
            </a:r>
            <a:r>
              <a:rPr lang="sk-SK" sz="2400" dirty="0">
                <a:latin typeface="Arial"/>
                <a:cs typeface="Arial"/>
              </a:rPr>
              <a:t> </a:t>
            </a:r>
            <a:r>
              <a:rPr lang="sk-SK" sz="2400" dirty="0" err="1">
                <a:latin typeface="Arial"/>
                <a:cs typeface="Arial"/>
              </a:rPr>
              <a:t>micely</a:t>
            </a:r>
            <a:r>
              <a:rPr lang="sk-SK" sz="2400" dirty="0">
                <a:latin typeface="Arial"/>
                <a:cs typeface="Arial"/>
              </a:rPr>
              <a:t> trčia konce </a:t>
            </a:r>
            <a:br>
              <a:rPr lang="sk-SK" sz="2400" dirty="0">
                <a:latin typeface="Arial"/>
                <a:cs typeface="Arial"/>
              </a:rPr>
            </a:br>
            <a:r>
              <a:rPr lang="sk-SK" sz="2400" dirty="0">
                <a:latin typeface="Arial"/>
                <a:cs typeface="Arial"/>
              </a:rPr>
              <a:t>k</a:t>
            </a:r>
            <a:r>
              <a:rPr sz="2400" dirty="0" err="1">
                <a:latin typeface="Arial"/>
                <a:cs typeface="Arial"/>
              </a:rPr>
              <a:t>ap</a:t>
            </a:r>
            <a:r>
              <a:rPr sz="2400" spc="45" dirty="0" err="1">
                <a:latin typeface="Arial"/>
                <a:cs typeface="Arial"/>
              </a:rPr>
              <a:t>a</a:t>
            </a:r>
            <a:r>
              <a:rPr lang="sk-SK" sz="2400" spc="45" dirty="0">
                <a:latin typeface="Arial"/>
                <a:cs typeface="Arial"/>
              </a:rPr>
              <a:t>-</a:t>
            </a:r>
            <a:r>
              <a:rPr lang="sk-SK" sz="2400" spc="-10" dirty="0">
                <a:latin typeface="Arial"/>
                <a:cs typeface="Arial"/>
              </a:rPr>
              <a:t>kazeínu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1783" y="3941318"/>
            <a:ext cx="1356360" cy="1438656"/>
          </a:xfrm>
          <a:custGeom>
            <a:avLst/>
            <a:gdLst/>
            <a:ahLst/>
            <a:cxnLst/>
            <a:rect l="l" t="t" r="r" b="b"/>
            <a:pathLst>
              <a:path w="1356360" h="1438655">
                <a:moveTo>
                  <a:pt x="1293639" y="44947"/>
                </a:moveTo>
                <a:lnTo>
                  <a:pt x="0" y="1423416"/>
                </a:lnTo>
                <a:lnTo>
                  <a:pt x="18288" y="1438656"/>
                </a:lnTo>
                <a:lnTo>
                  <a:pt x="1312901" y="62181"/>
                </a:lnTo>
                <a:lnTo>
                  <a:pt x="1293639" y="44947"/>
                </a:lnTo>
                <a:close/>
              </a:path>
              <a:path w="1356360" h="1438655">
                <a:moveTo>
                  <a:pt x="1345105" y="36575"/>
                </a:moveTo>
                <a:lnTo>
                  <a:pt x="1301495" y="36575"/>
                </a:lnTo>
                <a:lnTo>
                  <a:pt x="1319783" y="54863"/>
                </a:lnTo>
                <a:lnTo>
                  <a:pt x="1312901" y="62181"/>
                </a:lnTo>
                <a:lnTo>
                  <a:pt x="1331976" y="79248"/>
                </a:lnTo>
                <a:lnTo>
                  <a:pt x="1345105" y="36575"/>
                </a:lnTo>
                <a:close/>
              </a:path>
              <a:path w="1356360" h="1438655">
                <a:moveTo>
                  <a:pt x="1301495" y="36575"/>
                </a:moveTo>
                <a:lnTo>
                  <a:pt x="1293639" y="44947"/>
                </a:lnTo>
                <a:lnTo>
                  <a:pt x="1312901" y="62181"/>
                </a:lnTo>
                <a:lnTo>
                  <a:pt x="1319783" y="54863"/>
                </a:lnTo>
                <a:lnTo>
                  <a:pt x="1301495" y="36575"/>
                </a:lnTo>
                <a:close/>
              </a:path>
              <a:path w="1356360" h="1438655">
                <a:moveTo>
                  <a:pt x="1356360" y="0"/>
                </a:moveTo>
                <a:lnTo>
                  <a:pt x="1274064" y="27431"/>
                </a:lnTo>
                <a:lnTo>
                  <a:pt x="1293639" y="44947"/>
                </a:lnTo>
                <a:lnTo>
                  <a:pt x="1301495" y="36575"/>
                </a:lnTo>
                <a:lnTo>
                  <a:pt x="1345105" y="36575"/>
                </a:lnTo>
                <a:lnTo>
                  <a:pt x="135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4623" y="3465830"/>
            <a:ext cx="76200" cy="1828800"/>
          </a:xfrm>
          <a:custGeom>
            <a:avLst/>
            <a:gdLst/>
            <a:ahLst/>
            <a:cxnLst/>
            <a:rect l="l" t="t" r="r" b="b"/>
            <a:pathLst>
              <a:path w="76200" h="1828800">
                <a:moveTo>
                  <a:pt x="51815" y="64008"/>
                </a:moveTo>
                <a:lnTo>
                  <a:pt x="24383" y="64008"/>
                </a:lnTo>
                <a:lnTo>
                  <a:pt x="24383" y="1828800"/>
                </a:lnTo>
                <a:lnTo>
                  <a:pt x="51815" y="1828800"/>
                </a:lnTo>
                <a:lnTo>
                  <a:pt x="51815" y="64008"/>
                </a:lnTo>
                <a:close/>
              </a:path>
              <a:path w="76200" h="1828800">
                <a:moveTo>
                  <a:pt x="36575" y="0"/>
                </a:moveTo>
                <a:lnTo>
                  <a:pt x="0" y="76200"/>
                </a:lnTo>
                <a:lnTo>
                  <a:pt x="24383" y="76200"/>
                </a:lnTo>
                <a:lnTo>
                  <a:pt x="24383" y="64008"/>
                </a:lnTo>
                <a:lnTo>
                  <a:pt x="69860" y="64008"/>
                </a:lnTo>
                <a:lnTo>
                  <a:pt x="36575" y="0"/>
                </a:lnTo>
                <a:close/>
              </a:path>
              <a:path w="76200" h="1828800">
                <a:moveTo>
                  <a:pt x="69860" y="64008"/>
                </a:moveTo>
                <a:lnTo>
                  <a:pt x="51815" y="64008"/>
                </a:lnTo>
                <a:lnTo>
                  <a:pt x="51815" y="76200"/>
                </a:lnTo>
                <a:lnTo>
                  <a:pt x="76200" y="76200"/>
                </a:lnTo>
                <a:lnTo>
                  <a:pt x="69860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7903" y="1079246"/>
            <a:ext cx="7251192" cy="2084832"/>
          </a:xfrm>
          <a:custGeom>
            <a:avLst/>
            <a:gdLst/>
            <a:ahLst/>
            <a:cxnLst/>
            <a:rect l="l" t="t" r="r" b="b"/>
            <a:pathLst>
              <a:path w="7251192" h="2084832">
                <a:moveTo>
                  <a:pt x="7242048" y="0"/>
                </a:moveTo>
                <a:lnTo>
                  <a:pt x="0" y="51816"/>
                </a:lnTo>
                <a:lnTo>
                  <a:pt x="9143" y="1082039"/>
                </a:lnTo>
                <a:lnTo>
                  <a:pt x="21606" y="1166579"/>
                </a:lnTo>
                <a:lnTo>
                  <a:pt x="57457" y="1249033"/>
                </a:lnTo>
                <a:lnTo>
                  <a:pt x="115761" y="1329147"/>
                </a:lnTo>
                <a:lnTo>
                  <a:pt x="195584" y="1406664"/>
                </a:lnTo>
                <a:lnTo>
                  <a:pt x="295989" y="1481328"/>
                </a:lnTo>
                <a:lnTo>
                  <a:pt x="416042" y="1552882"/>
                </a:lnTo>
                <a:lnTo>
                  <a:pt x="554809" y="1621072"/>
                </a:lnTo>
                <a:lnTo>
                  <a:pt x="711354" y="1685641"/>
                </a:lnTo>
                <a:lnTo>
                  <a:pt x="884742" y="1746333"/>
                </a:lnTo>
                <a:lnTo>
                  <a:pt x="1074039" y="1802891"/>
                </a:lnTo>
                <a:lnTo>
                  <a:pt x="1278308" y="1855061"/>
                </a:lnTo>
                <a:lnTo>
                  <a:pt x="1496616" y="1902585"/>
                </a:lnTo>
                <a:lnTo>
                  <a:pt x="1728028" y="1945209"/>
                </a:lnTo>
                <a:lnTo>
                  <a:pt x="1971607" y="1982675"/>
                </a:lnTo>
                <a:lnTo>
                  <a:pt x="2226421" y="2014727"/>
                </a:lnTo>
                <a:lnTo>
                  <a:pt x="2491532" y="2041111"/>
                </a:lnTo>
                <a:lnTo>
                  <a:pt x="2766007" y="2061569"/>
                </a:lnTo>
                <a:lnTo>
                  <a:pt x="3048911" y="2075846"/>
                </a:lnTo>
                <a:lnTo>
                  <a:pt x="3339308" y="2083685"/>
                </a:lnTo>
                <a:lnTo>
                  <a:pt x="3636264" y="2084832"/>
                </a:lnTo>
                <a:lnTo>
                  <a:pt x="3933587" y="2079574"/>
                </a:lnTo>
                <a:lnTo>
                  <a:pt x="4224180" y="2067647"/>
                </a:lnTo>
                <a:lnTo>
                  <a:pt x="4507120" y="2049328"/>
                </a:lnTo>
                <a:lnTo>
                  <a:pt x="4781482" y="2024896"/>
                </a:lnTo>
                <a:lnTo>
                  <a:pt x="5046345" y="1994630"/>
                </a:lnTo>
                <a:lnTo>
                  <a:pt x="5300782" y="1958809"/>
                </a:lnTo>
                <a:lnTo>
                  <a:pt x="5543873" y="1917712"/>
                </a:lnTo>
                <a:lnTo>
                  <a:pt x="5774692" y="1871618"/>
                </a:lnTo>
                <a:lnTo>
                  <a:pt x="5992316" y="1820805"/>
                </a:lnTo>
                <a:lnTo>
                  <a:pt x="6195822" y="1765554"/>
                </a:lnTo>
                <a:lnTo>
                  <a:pt x="6384285" y="1706141"/>
                </a:lnTo>
                <a:lnTo>
                  <a:pt x="6556784" y="1642847"/>
                </a:lnTo>
                <a:lnTo>
                  <a:pt x="6712393" y="1575950"/>
                </a:lnTo>
                <a:lnTo>
                  <a:pt x="6850191" y="1505730"/>
                </a:lnTo>
                <a:lnTo>
                  <a:pt x="6969252" y="1432464"/>
                </a:lnTo>
                <a:lnTo>
                  <a:pt x="7068653" y="1356433"/>
                </a:lnTo>
                <a:lnTo>
                  <a:pt x="7147471" y="1277914"/>
                </a:lnTo>
                <a:lnTo>
                  <a:pt x="7204783" y="1197187"/>
                </a:lnTo>
                <a:lnTo>
                  <a:pt x="7239664" y="1114530"/>
                </a:lnTo>
                <a:lnTo>
                  <a:pt x="7251192" y="1030224"/>
                </a:lnTo>
                <a:lnTo>
                  <a:pt x="7242048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5458" y="1066800"/>
            <a:ext cx="7276084" cy="4011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36340" y="1245870"/>
            <a:ext cx="395986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3200" spc="-20" dirty="0" err="1">
                <a:latin typeface="Arial"/>
                <a:cs typeface="Arial"/>
              </a:rPr>
              <a:t>Kazeínová</a:t>
            </a:r>
            <a:r>
              <a:rPr lang="sk-SK" sz="3200" spc="-20" dirty="0">
                <a:latin typeface="Arial"/>
                <a:cs typeface="Arial"/>
              </a:rPr>
              <a:t> </a:t>
            </a:r>
            <a:r>
              <a:rPr lang="sk-SK" sz="3200" spc="-20" dirty="0" err="1">
                <a:latin typeface="Arial"/>
                <a:cs typeface="Arial"/>
              </a:rPr>
              <a:t>mycela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D4249984-6195-0843-8005-5C34CC2F3648}"/>
              </a:ext>
            </a:extLst>
          </p:cNvPr>
          <p:cNvSpPr/>
          <p:nvPr/>
        </p:nvSpPr>
        <p:spPr>
          <a:xfrm rot="17136104">
            <a:off x="4845241" y="4255260"/>
            <a:ext cx="1356360" cy="1438656"/>
          </a:xfrm>
          <a:custGeom>
            <a:avLst/>
            <a:gdLst/>
            <a:ahLst/>
            <a:cxnLst/>
            <a:rect l="l" t="t" r="r" b="b"/>
            <a:pathLst>
              <a:path w="1356360" h="1438655">
                <a:moveTo>
                  <a:pt x="1293639" y="44947"/>
                </a:moveTo>
                <a:lnTo>
                  <a:pt x="0" y="1423416"/>
                </a:lnTo>
                <a:lnTo>
                  <a:pt x="18288" y="1438656"/>
                </a:lnTo>
                <a:lnTo>
                  <a:pt x="1312901" y="62181"/>
                </a:lnTo>
                <a:lnTo>
                  <a:pt x="1293639" y="44947"/>
                </a:lnTo>
                <a:close/>
              </a:path>
              <a:path w="1356360" h="1438655">
                <a:moveTo>
                  <a:pt x="1345105" y="36575"/>
                </a:moveTo>
                <a:lnTo>
                  <a:pt x="1301495" y="36575"/>
                </a:lnTo>
                <a:lnTo>
                  <a:pt x="1319783" y="54863"/>
                </a:lnTo>
                <a:lnTo>
                  <a:pt x="1312901" y="62181"/>
                </a:lnTo>
                <a:lnTo>
                  <a:pt x="1331976" y="79248"/>
                </a:lnTo>
                <a:lnTo>
                  <a:pt x="1345105" y="36575"/>
                </a:lnTo>
                <a:close/>
              </a:path>
              <a:path w="1356360" h="1438655">
                <a:moveTo>
                  <a:pt x="1301495" y="36575"/>
                </a:moveTo>
                <a:lnTo>
                  <a:pt x="1293639" y="44947"/>
                </a:lnTo>
                <a:lnTo>
                  <a:pt x="1312901" y="62181"/>
                </a:lnTo>
                <a:lnTo>
                  <a:pt x="1319783" y="54863"/>
                </a:lnTo>
                <a:lnTo>
                  <a:pt x="1301495" y="36575"/>
                </a:lnTo>
                <a:close/>
              </a:path>
              <a:path w="1356360" h="1438655">
                <a:moveTo>
                  <a:pt x="1356360" y="0"/>
                </a:moveTo>
                <a:lnTo>
                  <a:pt x="1274064" y="27431"/>
                </a:lnTo>
                <a:lnTo>
                  <a:pt x="1293639" y="44947"/>
                </a:lnTo>
                <a:lnTo>
                  <a:pt x="1301495" y="36575"/>
                </a:lnTo>
                <a:lnTo>
                  <a:pt x="1345105" y="36575"/>
                </a:lnTo>
                <a:lnTo>
                  <a:pt x="135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BB397D80-BF16-4847-AAF0-77FF717D5243}"/>
              </a:ext>
            </a:extLst>
          </p:cNvPr>
          <p:cNvSpPr txBox="1"/>
          <p:nvPr/>
        </p:nvSpPr>
        <p:spPr>
          <a:xfrm>
            <a:off x="5723704" y="5451911"/>
            <a:ext cx="39598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67640" algn="ctr">
              <a:lnSpc>
                <a:spcPct val="100000"/>
              </a:lnSpc>
            </a:pPr>
            <a:r>
              <a:rPr lang="sk-SK" sz="2400" dirty="0" err="1">
                <a:latin typeface="Arial"/>
                <a:cs typeface="Arial"/>
              </a:rPr>
              <a:t>Chymozým</a:t>
            </a:r>
            <a:r>
              <a:rPr lang="sk-SK" sz="2400" dirty="0">
                <a:latin typeface="Arial"/>
                <a:cs typeface="Arial"/>
              </a:rPr>
              <a:t> sa naviaže na špecifické </a:t>
            </a:r>
            <a:r>
              <a:rPr lang="sk-SK" sz="2400" dirty="0" smtClean="0">
                <a:latin typeface="Arial"/>
                <a:cs typeface="Arial"/>
              </a:rPr>
              <a:t>miesto konca </a:t>
            </a:r>
            <a:r>
              <a:rPr lang="sk-SK" sz="2400" dirty="0" err="1" smtClean="0">
                <a:latin typeface="Arial"/>
                <a:cs typeface="Arial"/>
              </a:rPr>
              <a:t>kapa</a:t>
            </a:r>
            <a:r>
              <a:rPr lang="sk-SK" sz="2400" dirty="0" smtClean="0">
                <a:latin typeface="Arial"/>
                <a:cs typeface="Arial"/>
              </a:rPr>
              <a:t>-kazeínu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xmlns="" id="{13DDAF65-E3EA-BB43-9897-E5E25B7C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9525000" cy="615553"/>
          </a:xfrm>
        </p:spPr>
        <p:txBody>
          <a:bodyPr/>
          <a:lstStyle/>
          <a:p>
            <a:r>
              <a:rPr lang="sk-SK" b="0" i="0" dirty="0"/>
              <a:t>1. Enzymatická fáza, štiepenie </a:t>
            </a:r>
            <a:r>
              <a:rPr lang="sk-SK" b="0" i="0" dirty="0" err="1"/>
              <a:t>kapa</a:t>
            </a:r>
            <a:r>
              <a:rPr lang="sk-SK" b="0" i="0" dirty="0"/>
              <a:t>-kazeínu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7732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xmlns="" id="{EC841284-67F5-1944-9F84-531BA9E429D0}"/>
              </a:ext>
            </a:extLst>
          </p:cNvPr>
          <p:cNvSpPr/>
          <p:nvPr/>
        </p:nvSpPr>
        <p:spPr>
          <a:xfrm>
            <a:off x="3319019" y="685800"/>
            <a:ext cx="3904742" cy="5756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E8515AFF-CD6A-8445-A41C-12B0A45F384C}"/>
              </a:ext>
            </a:extLst>
          </p:cNvPr>
          <p:cNvSpPr txBox="1"/>
          <p:nvPr/>
        </p:nvSpPr>
        <p:spPr>
          <a:xfrm>
            <a:off x="4641263" y="3389730"/>
            <a:ext cx="1364264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570"/>
              </a:lnSpc>
            </a:pPr>
            <a:r>
              <a:rPr sz="4800" spc="-517" baseline="27777" dirty="0">
                <a:latin typeface="Arial"/>
                <a:cs typeface="Arial"/>
              </a:rPr>
              <a:t>-</a:t>
            </a:r>
            <a:endParaRPr lang="sk-SK" sz="4800" spc="-517" baseline="27777" dirty="0">
              <a:latin typeface="Arial"/>
              <a:cs typeface="Arial"/>
            </a:endParaRPr>
          </a:p>
          <a:p>
            <a:pPr marL="88900">
              <a:lnSpc>
                <a:spcPts val="2110"/>
              </a:lnSpc>
            </a:pPr>
            <a:r>
              <a:rPr sz="3600" dirty="0">
                <a:latin typeface="Arial"/>
                <a:cs typeface="Arial"/>
              </a:rPr>
              <a:t>-</a:t>
            </a:r>
          </a:p>
          <a:p>
            <a:pPr marL="57150" algn="ctr">
              <a:lnSpc>
                <a:spcPct val="100000"/>
              </a:lnSpc>
              <a:spcBef>
                <a:spcPts val="120"/>
              </a:spcBef>
            </a:pPr>
            <a:r>
              <a:rPr sz="3600" dirty="0">
                <a:latin typeface="Arial"/>
                <a:cs typeface="Arial"/>
              </a:rPr>
              <a:t>-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xmlns="" id="{32946DA0-0CCE-824A-8002-F82E164A6378}"/>
              </a:ext>
            </a:extLst>
          </p:cNvPr>
          <p:cNvSpPr txBox="1"/>
          <p:nvPr/>
        </p:nvSpPr>
        <p:spPr>
          <a:xfrm>
            <a:off x="5323395" y="4667653"/>
            <a:ext cx="1313688" cy="1274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dirty="0">
                <a:latin typeface="Arial"/>
                <a:cs typeface="Arial"/>
              </a:rPr>
              <a:t>-</a:t>
            </a:r>
            <a:r>
              <a:rPr sz="3600" spc="330" dirty="0">
                <a:latin typeface="Arial"/>
                <a:cs typeface="Arial"/>
              </a:rPr>
              <a:t> </a:t>
            </a:r>
            <a:r>
              <a:rPr sz="4800" baseline="-27777" dirty="0">
                <a:latin typeface="Arial"/>
                <a:cs typeface="Arial"/>
              </a:rPr>
              <a:t>-</a:t>
            </a:r>
          </a:p>
          <a:p>
            <a:pPr>
              <a:lnSpc>
                <a:spcPts val="1300"/>
              </a:lnSpc>
              <a:spcBef>
                <a:spcPts val="19"/>
              </a:spcBef>
            </a:pPr>
            <a:endParaRPr dirty="0"/>
          </a:p>
          <a:p>
            <a:pPr marR="69850" algn="ctr">
              <a:lnSpc>
                <a:spcPct val="100000"/>
              </a:lnSpc>
            </a:pPr>
            <a:r>
              <a:rPr sz="3600" dirty="0">
                <a:latin typeface="Arial"/>
                <a:cs typeface="Arial"/>
              </a:rPr>
              <a:t>-</a:t>
            </a: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xmlns="" id="{6E3F4C83-8C60-A34B-BB37-7565A87C8CA8}"/>
              </a:ext>
            </a:extLst>
          </p:cNvPr>
          <p:cNvSpPr txBox="1"/>
          <p:nvPr/>
        </p:nvSpPr>
        <p:spPr>
          <a:xfrm>
            <a:off x="5349504" y="4660279"/>
            <a:ext cx="656023" cy="124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0">
              <a:lnSpc>
                <a:spcPts val="2870"/>
              </a:lnSpc>
            </a:pPr>
            <a:r>
              <a:rPr sz="3600" dirty="0">
                <a:latin typeface="Arial"/>
                <a:cs typeface="Arial"/>
              </a:rPr>
              <a:t>-</a:t>
            </a:r>
          </a:p>
          <a:p>
            <a:pPr marL="106680">
              <a:lnSpc>
                <a:spcPts val="2410"/>
              </a:lnSpc>
            </a:pPr>
            <a:r>
              <a:rPr sz="3600" dirty="0">
                <a:latin typeface="Arial"/>
                <a:cs typeface="Arial"/>
              </a:rPr>
              <a:t>-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600" dirty="0">
                <a:latin typeface="Arial"/>
                <a:cs typeface="Arial"/>
              </a:rPr>
              <a:t>-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xmlns="" id="{5936CAE2-1627-4A4C-B482-FA30A37E437E}"/>
              </a:ext>
            </a:extLst>
          </p:cNvPr>
          <p:cNvSpPr txBox="1"/>
          <p:nvPr/>
        </p:nvSpPr>
        <p:spPr>
          <a:xfrm>
            <a:off x="7274561" y="1021815"/>
            <a:ext cx="186943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Kapa</a:t>
            </a:r>
            <a:r>
              <a:rPr lang="sk-SK" sz="2400" dirty="0">
                <a:solidFill>
                  <a:srgbClr val="FF0000"/>
                </a:solidFill>
                <a:latin typeface="Arial"/>
                <a:cs typeface="Arial"/>
              </a:rPr>
              <a:t>-kazeín</a:t>
            </a:r>
            <a:endParaRPr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xmlns="" id="{C878F74C-6B8D-4248-8F9F-7F2060CA3055}"/>
              </a:ext>
            </a:extLst>
          </p:cNvPr>
          <p:cNvSpPr txBox="1"/>
          <p:nvPr/>
        </p:nvSpPr>
        <p:spPr>
          <a:xfrm>
            <a:off x="575819" y="2622015"/>
            <a:ext cx="341883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i="1" dirty="0">
                <a:solidFill>
                  <a:srgbClr val="3456FB"/>
                </a:solidFill>
                <a:latin typeface="Arial"/>
                <a:cs typeface="Arial"/>
              </a:rPr>
              <a:t>C</a:t>
            </a:r>
            <a:r>
              <a:rPr sz="2800" i="1" dirty="0" err="1">
                <a:solidFill>
                  <a:srgbClr val="3456FB"/>
                </a:solidFill>
                <a:latin typeface="Arial"/>
                <a:cs typeface="Arial"/>
              </a:rPr>
              <a:t>hymo</a:t>
            </a:r>
            <a:r>
              <a:rPr lang="sk-SK" sz="2800" i="1" dirty="0" err="1">
                <a:solidFill>
                  <a:srgbClr val="3456FB"/>
                </a:solidFill>
                <a:latin typeface="Arial"/>
                <a:cs typeface="Arial"/>
              </a:rPr>
              <a:t>zým</a:t>
            </a:r>
            <a:r>
              <a:rPr lang="sk-SK" sz="2800" i="1" dirty="0">
                <a:solidFill>
                  <a:srgbClr val="3456FB"/>
                </a:solidFill>
                <a:latin typeface="Arial"/>
                <a:cs typeface="Arial"/>
              </a:rPr>
              <a:t> zo</a:t>
            </a:r>
          </a:p>
          <a:p>
            <a:pPr marL="12700">
              <a:lnSpc>
                <a:spcPct val="100000"/>
              </a:lnSpc>
            </a:pPr>
            <a:r>
              <a:rPr lang="sk-SK" sz="2800" i="1" dirty="0">
                <a:solidFill>
                  <a:srgbClr val="3456FB"/>
                </a:solidFill>
                <a:latin typeface="Arial"/>
                <a:cs typeface="Arial"/>
              </a:rPr>
              <a:t> syridla</a:t>
            </a:r>
            <a:endParaRPr sz="2800" i="1" dirty="0">
              <a:solidFill>
                <a:srgbClr val="3456FB"/>
              </a:solidFill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FD370B-94D7-434C-9E2D-2EF03CC6D91E}"/>
              </a:ext>
            </a:extLst>
          </p:cNvPr>
          <p:cNvSpPr/>
          <p:nvPr/>
        </p:nvSpPr>
        <p:spPr>
          <a:xfrm>
            <a:off x="5098858" y="3678715"/>
            <a:ext cx="594073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70"/>
              </a:lnSpc>
            </a:pPr>
            <a:r>
              <a:rPr lang="en-GB" sz="2400" dirty="0">
                <a:latin typeface="Arial"/>
                <a:cs typeface="Arial"/>
              </a:rPr>
              <a:t>+</a:t>
            </a:r>
            <a:r>
              <a:rPr lang="en-GB" sz="2400" spc="-270" dirty="0">
                <a:latin typeface="Arial"/>
                <a:cs typeface="Arial"/>
              </a:rPr>
              <a:t> </a:t>
            </a:r>
            <a:r>
              <a:rPr lang="en-GB" sz="2400" dirty="0">
                <a:latin typeface="Arial"/>
                <a:cs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32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8760" y="1828800"/>
            <a:ext cx="7251192" cy="2087879"/>
          </a:xfrm>
          <a:custGeom>
            <a:avLst/>
            <a:gdLst/>
            <a:ahLst/>
            <a:cxnLst/>
            <a:rect l="l" t="t" r="r" b="b"/>
            <a:pathLst>
              <a:path w="7251192" h="2087879">
                <a:moveTo>
                  <a:pt x="7242048" y="0"/>
                </a:moveTo>
                <a:lnTo>
                  <a:pt x="0" y="54863"/>
                </a:lnTo>
                <a:lnTo>
                  <a:pt x="6096" y="1085088"/>
                </a:lnTo>
                <a:lnTo>
                  <a:pt x="18993" y="1169627"/>
                </a:lnTo>
                <a:lnTo>
                  <a:pt x="55235" y="1252081"/>
                </a:lnTo>
                <a:lnTo>
                  <a:pt x="113890" y="1332195"/>
                </a:lnTo>
                <a:lnTo>
                  <a:pt x="194023" y="1409712"/>
                </a:lnTo>
                <a:lnTo>
                  <a:pt x="294703" y="1484376"/>
                </a:lnTo>
                <a:lnTo>
                  <a:pt x="414997" y="1555930"/>
                </a:lnTo>
                <a:lnTo>
                  <a:pt x="553972" y="1624120"/>
                </a:lnTo>
                <a:lnTo>
                  <a:pt x="710696" y="1688689"/>
                </a:lnTo>
                <a:lnTo>
                  <a:pt x="884235" y="1749381"/>
                </a:lnTo>
                <a:lnTo>
                  <a:pt x="1073657" y="1805939"/>
                </a:lnTo>
                <a:lnTo>
                  <a:pt x="1278030" y="1858109"/>
                </a:lnTo>
                <a:lnTo>
                  <a:pt x="1496421" y="1905633"/>
                </a:lnTo>
                <a:lnTo>
                  <a:pt x="1727897" y="1948257"/>
                </a:lnTo>
                <a:lnTo>
                  <a:pt x="1971525" y="1985723"/>
                </a:lnTo>
                <a:lnTo>
                  <a:pt x="2226373" y="2017776"/>
                </a:lnTo>
                <a:lnTo>
                  <a:pt x="2491508" y="2044159"/>
                </a:lnTo>
                <a:lnTo>
                  <a:pt x="2765997" y="2064617"/>
                </a:lnTo>
                <a:lnTo>
                  <a:pt x="3048908" y="2078894"/>
                </a:lnTo>
                <a:lnTo>
                  <a:pt x="3339308" y="2086733"/>
                </a:lnTo>
                <a:lnTo>
                  <a:pt x="3636264" y="2087879"/>
                </a:lnTo>
                <a:lnTo>
                  <a:pt x="3933174" y="2082209"/>
                </a:lnTo>
                <a:lnTo>
                  <a:pt x="4223439" y="2069951"/>
                </a:lnTo>
                <a:lnTo>
                  <a:pt x="4506129" y="2051374"/>
                </a:lnTo>
                <a:lnTo>
                  <a:pt x="4780312" y="2026749"/>
                </a:lnTo>
                <a:lnTo>
                  <a:pt x="5045059" y="1996344"/>
                </a:lnTo>
                <a:lnTo>
                  <a:pt x="5299438" y="1960430"/>
                </a:lnTo>
                <a:lnTo>
                  <a:pt x="5542520" y="1919277"/>
                </a:lnTo>
                <a:lnTo>
                  <a:pt x="5773375" y="1873154"/>
                </a:lnTo>
                <a:lnTo>
                  <a:pt x="5991071" y="1822331"/>
                </a:lnTo>
                <a:lnTo>
                  <a:pt x="6194679" y="1767077"/>
                </a:lnTo>
                <a:lnTo>
                  <a:pt x="6383267" y="1707664"/>
                </a:lnTo>
                <a:lnTo>
                  <a:pt x="6555906" y="1644359"/>
                </a:lnTo>
                <a:lnTo>
                  <a:pt x="6711665" y="1577433"/>
                </a:lnTo>
                <a:lnTo>
                  <a:pt x="6849614" y="1507156"/>
                </a:lnTo>
                <a:lnTo>
                  <a:pt x="6968823" y="1433798"/>
                </a:lnTo>
                <a:lnTo>
                  <a:pt x="7068360" y="1357627"/>
                </a:lnTo>
                <a:lnTo>
                  <a:pt x="7147296" y="1278915"/>
                </a:lnTo>
                <a:lnTo>
                  <a:pt x="7204700" y="1197931"/>
                </a:lnTo>
                <a:lnTo>
                  <a:pt x="7239642" y="1114943"/>
                </a:lnTo>
                <a:lnTo>
                  <a:pt x="7251192" y="1030224"/>
                </a:lnTo>
                <a:lnTo>
                  <a:pt x="7242048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6313" y="1819401"/>
            <a:ext cx="7273036" cy="2847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07740" y="4059935"/>
            <a:ext cx="64008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Ca</a:t>
            </a:r>
            <a:r>
              <a:rPr sz="1600" b="1" spc="-90" dirty="0">
                <a:latin typeface="Sitka Banner"/>
                <a:cs typeface="Sitka Banner"/>
              </a:rPr>
              <a:t>++</a:t>
            </a:r>
            <a:endParaRPr sz="1600">
              <a:latin typeface="Sitka Banner"/>
              <a:cs typeface="Sitka Banne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1340" y="4059935"/>
            <a:ext cx="64008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Ca</a:t>
            </a:r>
            <a:r>
              <a:rPr sz="1600" b="1" spc="-90" dirty="0">
                <a:latin typeface="Sitka Banner"/>
                <a:cs typeface="Sitka Banner"/>
              </a:rPr>
              <a:t>++</a:t>
            </a:r>
            <a:endParaRPr sz="1600">
              <a:latin typeface="Sitka Banner"/>
              <a:cs typeface="Sitka Banne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46340" y="3831335"/>
            <a:ext cx="64008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Ca</a:t>
            </a:r>
            <a:r>
              <a:rPr sz="1600" b="1" spc="-90" dirty="0">
                <a:latin typeface="Sitka Banner"/>
                <a:cs typeface="Sitka Banner"/>
              </a:rPr>
              <a:t>++</a:t>
            </a:r>
            <a:endParaRPr sz="1600">
              <a:latin typeface="Sitka Banner"/>
              <a:cs typeface="Sitka Banne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4659868"/>
            <a:ext cx="9144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Na zostávajúcu časť </a:t>
            </a:r>
            <a:r>
              <a:rPr lang="sk-SK" sz="2400" dirty="0" err="1">
                <a:solidFill>
                  <a:srgbClr val="4250FB"/>
                </a:solidFill>
                <a:latin typeface="Arial"/>
                <a:cs typeface="Arial"/>
              </a:rPr>
              <a:t>kapa</a:t>
            </a: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-kazeínu sa naviažu vápenaté ióny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8008" y="5568696"/>
            <a:ext cx="487679" cy="938784"/>
          </a:xfrm>
          <a:custGeom>
            <a:avLst/>
            <a:gdLst/>
            <a:ahLst/>
            <a:cxnLst/>
            <a:rect l="l" t="t" r="r" b="b"/>
            <a:pathLst>
              <a:path w="487679" h="938784">
                <a:moveTo>
                  <a:pt x="423672" y="893063"/>
                </a:moveTo>
                <a:lnTo>
                  <a:pt x="432816" y="905255"/>
                </a:lnTo>
                <a:lnTo>
                  <a:pt x="445008" y="917447"/>
                </a:lnTo>
                <a:lnTo>
                  <a:pt x="445008" y="920495"/>
                </a:lnTo>
                <a:lnTo>
                  <a:pt x="454152" y="923543"/>
                </a:lnTo>
                <a:lnTo>
                  <a:pt x="463296" y="932687"/>
                </a:lnTo>
                <a:lnTo>
                  <a:pt x="472440" y="935735"/>
                </a:lnTo>
                <a:lnTo>
                  <a:pt x="475487" y="938783"/>
                </a:lnTo>
                <a:lnTo>
                  <a:pt x="487679" y="917447"/>
                </a:lnTo>
                <a:lnTo>
                  <a:pt x="487679" y="914399"/>
                </a:lnTo>
                <a:lnTo>
                  <a:pt x="484631" y="914399"/>
                </a:lnTo>
                <a:lnTo>
                  <a:pt x="478535" y="911351"/>
                </a:lnTo>
                <a:lnTo>
                  <a:pt x="460247" y="899159"/>
                </a:lnTo>
                <a:lnTo>
                  <a:pt x="463296" y="899159"/>
                </a:lnTo>
                <a:lnTo>
                  <a:pt x="457199" y="896111"/>
                </a:lnTo>
                <a:lnTo>
                  <a:pt x="426719" y="896111"/>
                </a:lnTo>
                <a:lnTo>
                  <a:pt x="423672" y="893063"/>
                </a:lnTo>
                <a:close/>
              </a:path>
              <a:path w="487679" h="938784">
                <a:moveTo>
                  <a:pt x="390144" y="707135"/>
                </a:moveTo>
                <a:lnTo>
                  <a:pt x="390143" y="713231"/>
                </a:lnTo>
                <a:lnTo>
                  <a:pt x="393191" y="719327"/>
                </a:lnTo>
                <a:lnTo>
                  <a:pt x="393191" y="734567"/>
                </a:lnTo>
                <a:lnTo>
                  <a:pt x="396240" y="746759"/>
                </a:lnTo>
                <a:lnTo>
                  <a:pt x="396240" y="755903"/>
                </a:lnTo>
                <a:lnTo>
                  <a:pt x="393191" y="761999"/>
                </a:lnTo>
                <a:lnTo>
                  <a:pt x="393191" y="777239"/>
                </a:lnTo>
                <a:lnTo>
                  <a:pt x="387096" y="813815"/>
                </a:lnTo>
                <a:lnTo>
                  <a:pt x="390143" y="832103"/>
                </a:lnTo>
                <a:lnTo>
                  <a:pt x="390143" y="847343"/>
                </a:lnTo>
                <a:lnTo>
                  <a:pt x="393191" y="856487"/>
                </a:lnTo>
                <a:lnTo>
                  <a:pt x="396240" y="859535"/>
                </a:lnTo>
                <a:lnTo>
                  <a:pt x="399287" y="865631"/>
                </a:lnTo>
                <a:lnTo>
                  <a:pt x="399287" y="868679"/>
                </a:lnTo>
                <a:lnTo>
                  <a:pt x="426719" y="896111"/>
                </a:lnTo>
                <a:lnTo>
                  <a:pt x="457199" y="896111"/>
                </a:lnTo>
                <a:lnTo>
                  <a:pt x="454152" y="890015"/>
                </a:lnTo>
                <a:lnTo>
                  <a:pt x="445008" y="877823"/>
                </a:lnTo>
                <a:lnTo>
                  <a:pt x="445008" y="874775"/>
                </a:lnTo>
                <a:lnTo>
                  <a:pt x="429767" y="862583"/>
                </a:lnTo>
                <a:lnTo>
                  <a:pt x="426719" y="859535"/>
                </a:lnTo>
                <a:lnTo>
                  <a:pt x="423672" y="859535"/>
                </a:lnTo>
                <a:lnTo>
                  <a:pt x="421640" y="853439"/>
                </a:lnTo>
                <a:lnTo>
                  <a:pt x="420623" y="853439"/>
                </a:lnTo>
                <a:lnTo>
                  <a:pt x="419099" y="850391"/>
                </a:lnTo>
                <a:lnTo>
                  <a:pt x="417575" y="850391"/>
                </a:lnTo>
                <a:lnTo>
                  <a:pt x="417575" y="844295"/>
                </a:lnTo>
                <a:lnTo>
                  <a:pt x="414528" y="832103"/>
                </a:lnTo>
                <a:lnTo>
                  <a:pt x="414528" y="798575"/>
                </a:lnTo>
                <a:lnTo>
                  <a:pt x="417575" y="780287"/>
                </a:lnTo>
                <a:lnTo>
                  <a:pt x="420623" y="765047"/>
                </a:lnTo>
                <a:lnTo>
                  <a:pt x="420623" y="731519"/>
                </a:lnTo>
                <a:lnTo>
                  <a:pt x="417575" y="716279"/>
                </a:lnTo>
                <a:lnTo>
                  <a:pt x="417575" y="710183"/>
                </a:lnTo>
                <a:lnTo>
                  <a:pt x="393191" y="710183"/>
                </a:lnTo>
                <a:lnTo>
                  <a:pt x="390144" y="707135"/>
                </a:lnTo>
                <a:close/>
              </a:path>
              <a:path w="487679" h="938784">
                <a:moveTo>
                  <a:pt x="423672" y="856487"/>
                </a:moveTo>
                <a:lnTo>
                  <a:pt x="423672" y="859535"/>
                </a:lnTo>
                <a:lnTo>
                  <a:pt x="426719" y="859535"/>
                </a:lnTo>
                <a:lnTo>
                  <a:pt x="423672" y="856487"/>
                </a:lnTo>
                <a:close/>
              </a:path>
              <a:path w="487679" h="938784">
                <a:moveTo>
                  <a:pt x="420623" y="850391"/>
                </a:moveTo>
                <a:lnTo>
                  <a:pt x="420623" y="853439"/>
                </a:lnTo>
                <a:lnTo>
                  <a:pt x="421640" y="853439"/>
                </a:lnTo>
                <a:lnTo>
                  <a:pt x="420623" y="850391"/>
                </a:lnTo>
                <a:close/>
              </a:path>
              <a:path w="487679" h="938784">
                <a:moveTo>
                  <a:pt x="417575" y="847343"/>
                </a:moveTo>
                <a:lnTo>
                  <a:pt x="417575" y="850391"/>
                </a:lnTo>
                <a:lnTo>
                  <a:pt x="419099" y="850391"/>
                </a:lnTo>
                <a:lnTo>
                  <a:pt x="417575" y="847343"/>
                </a:lnTo>
                <a:close/>
              </a:path>
              <a:path w="487679" h="938784">
                <a:moveTo>
                  <a:pt x="390143" y="704087"/>
                </a:moveTo>
                <a:lnTo>
                  <a:pt x="390144" y="707135"/>
                </a:lnTo>
                <a:lnTo>
                  <a:pt x="393191" y="710183"/>
                </a:lnTo>
                <a:lnTo>
                  <a:pt x="390143" y="704087"/>
                </a:lnTo>
                <a:close/>
              </a:path>
              <a:path w="487679" h="938784">
                <a:moveTo>
                  <a:pt x="416559" y="704087"/>
                </a:moveTo>
                <a:lnTo>
                  <a:pt x="390143" y="704087"/>
                </a:lnTo>
                <a:lnTo>
                  <a:pt x="393191" y="710183"/>
                </a:lnTo>
                <a:lnTo>
                  <a:pt x="417575" y="710183"/>
                </a:lnTo>
                <a:lnTo>
                  <a:pt x="417575" y="707135"/>
                </a:lnTo>
                <a:lnTo>
                  <a:pt x="416559" y="704087"/>
                </a:lnTo>
                <a:close/>
              </a:path>
              <a:path w="487679" h="938784">
                <a:moveTo>
                  <a:pt x="105127" y="238376"/>
                </a:moveTo>
                <a:lnTo>
                  <a:pt x="88391" y="310895"/>
                </a:lnTo>
                <a:lnTo>
                  <a:pt x="88391" y="326135"/>
                </a:lnTo>
                <a:lnTo>
                  <a:pt x="85343" y="326135"/>
                </a:lnTo>
                <a:lnTo>
                  <a:pt x="88391" y="335279"/>
                </a:lnTo>
                <a:lnTo>
                  <a:pt x="88391" y="344423"/>
                </a:lnTo>
                <a:lnTo>
                  <a:pt x="94487" y="356615"/>
                </a:lnTo>
                <a:lnTo>
                  <a:pt x="97535" y="368807"/>
                </a:lnTo>
                <a:lnTo>
                  <a:pt x="115823" y="396239"/>
                </a:lnTo>
                <a:lnTo>
                  <a:pt x="121919" y="402335"/>
                </a:lnTo>
                <a:lnTo>
                  <a:pt x="134111" y="420623"/>
                </a:lnTo>
                <a:lnTo>
                  <a:pt x="140208" y="432815"/>
                </a:lnTo>
                <a:lnTo>
                  <a:pt x="146303" y="448055"/>
                </a:lnTo>
                <a:lnTo>
                  <a:pt x="158496" y="472439"/>
                </a:lnTo>
                <a:lnTo>
                  <a:pt x="167640" y="484631"/>
                </a:lnTo>
                <a:lnTo>
                  <a:pt x="170687" y="493775"/>
                </a:lnTo>
                <a:lnTo>
                  <a:pt x="182879" y="505967"/>
                </a:lnTo>
                <a:lnTo>
                  <a:pt x="188975" y="515111"/>
                </a:lnTo>
                <a:lnTo>
                  <a:pt x="210311" y="536447"/>
                </a:lnTo>
                <a:lnTo>
                  <a:pt x="231647" y="551687"/>
                </a:lnTo>
                <a:lnTo>
                  <a:pt x="252984" y="569976"/>
                </a:lnTo>
                <a:lnTo>
                  <a:pt x="265175" y="576071"/>
                </a:lnTo>
                <a:lnTo>
                  <a:pt x="271272" y="582167"/>
                </a:lnTo>
                <a:lnTo>
                  <a:pt x="289559" y="606551"/>
                </a:lnTo>
                <a:lnTo>
                  <a:pt x="307847" y="621791"/>
                </a:lnTo>
                <a:lnTo>
                  <a:pt x="323087" y="637031"/>
                </a:lnTo>
                <a:lnTo>
                  <a:pt x="338328" y="655319"/>
                </a:lnTo>
                <a:lnTo>
                  <a:pt x="353567" y="670559"/>
                </a:lnTo>
                <a:lnTo>
                  <a:pt x="359664" y="679703"/>
                </a:lnTo>
                <a:lnTo>
                  <a:pt x="368808" y="688847"/>
                </a:lnTo>
                <a:lnTo>
                  <a:pt x="371855" y="694943"/>
                </a:lnTo>
                <a:lnTo>
                  <a:pt x="374903" y="697991"/>
                </a:lnTo>
                <a:lnTo>
                  <a:pt x="387096" y="704087"/>
                </a:lnTo>
                <a:lnTo>
                  <a:pt x="390144" y="707135"/>
                </a:lnTo>
                <a:lnTo>
                  <a:pt x="390143" y="704087"/>
                </a:lnTo>
                <a:lnTo>
                  <a:pt x="416559" y="704087"/>
                </a:lnTo>
                <a:lnTo>
                  <a:pt x="414528" y="697991"/>
                </a:lnTo>
                <a:lnTo>
                  <a:pt x="414528" y="694943"/>
                </a:lnTo>
                <a:lnTo>
                  <a:pt x="411479" y="691895"/>
                </a:lnTo>
                <a:lnTo>
                  <a:pt x="408431" y="691895"/>
                </a:lnTo>
                <a:lnTo>
                  <a:pt x="393191" y="676655"/>
                </a:lnTo>
                <a:lnTo>
                  <a:pt x="390143" y="676655"/>
                </a:lnTo>
                <a:lnTo>
                  <a:pt x="390143" y="673607"/>
                </a:lnTo>
                <a:lnTo>
                  <a:pt x="371855" y="655319"/>
                </a:lnTo>
                <a:lnTo>
                  <a:pt x="341375" y="618743"/>
                </a:lnTo>
                <a:lnTo>
                  <a:pt x="323087" y="603503"/>
                </a:lnTo>
                <a:lnTo>
                  <a:pt x="298703" y="579119"/>
                </a:lnTo>
                <a:lnTo>
                  <a:pt x="289559" y="563879"/>
                </a:lnTo>
                <a:lnTo>
                  <a:pt x="286511" y="560831"/>
                </a:lnTo>
                <a:lnTo>
                  <a:pt x="283464" y="560831"/>
                </a:lnTo>
                <a:lnTo>
                  <a:pt x="283464" y="557783"/>
                </a:lnTo>
                <a:lnTo>
                  <a:pt x="246887" y="533399"/>
                </a:lnTo>
                <a:lnTo>
                  <a:pt x="204215" y="493775"/>
                </a:lnTo>
                <a:lnTo>
                  <a:pt x="188975" y="469391"/>
                </a:lnTo>
                <a:lnTo>
                  <a:pt x="179831" y="460247"/>
                </a:lnTo>
                <a:lnTo>
                  <a:pt x="173735" y="451103"/>
                </a:lnTo>
                <a:lnTo>
                  <a:pt x="167640" y="435863"/>
                </a:lnTo>
                <a:lnTo>
                  <a:pt x="161543" y="423671"/>
                </a:lnTo>
                <a:lnTo>
                  <a:pt x="155447" y="408431"/>
                </a:lnTo>
                <a:lnTo>
                  <a:pt x="149352" y="396239"/>
                </a:lnTo>
                <a:lnTo>
                  <a:pt x="143255" y="387095"/>
                </a:lnTo>
                <a:lnTo>
                  <a:pt x="137159" y="380999"/>
                </a:lnTo>
                <a:lnTo>
                  <a:pt x="131064" y="371855"/>
                </a:lnTo>
                <a:lnTo>
                  <a:pt x="124967" y="365759"/>
                </a:lnTo>
                <a:lnTo>
                  <a:pt x="121919" y="356615"/>
                </a:lnTo>
                <a:lnTo>
                  <a:pt x="115823" y="347471"/>
                </a:lnTo>
                <a:lnTo>
                  <a:pt x="113537" y="338327"/>
                </a:lnTo>
                <a:lnTo>
                  <a:pt x="112775" y="338327"/>
                </a:lnTo>
                <a:lnTo>
                  <a:pt x="112775" y="316991"/>
                </a:lnTo>
                <a:lnTo>
                  <a:pt x="129657" y="243839"/>
                </a:lnTo>
                <a:lnTo>
                  <a:pt x="112775" y="243839"/>
                </a:lnTo>
                <a:lnTo>
                  <a:pt x="105127" y="238376"/>
                </a:lnTo>
                <a:close/>
              </a:path>
              <a:path w="487679" h="938784">
                <a:moveTo>
                  <a:pt x="112775" y="335279"/>
                </a:moveTo>
                <a:lnTo>
                  <a:pt x="112775" y="338327"/>
                </a:lnTo>
                <a:lnTo>
                  <a:pt x="113537" y="338327"/>
                </a:lnTo>
                <a:lnTo>
                  <a:pt x="112775" y="335279"/>
                </a:lnTo>
                <a:close/>
              </a:path>
              <a:path w="487679" h="938784">
                <a:moveTo>
                  <a:pt x="106679" y="231647"/>
                </a:moveTo>
                <a:lnTo>
                  <a:pt x="105127" y="238376"/>
                </a:lnTo>
                <a:lnTo>
                  <a:pt x="112775" y="243839"/>
                </a:lnTo>
                <a:lnTo>
                  <a:pt x="106679" y="231647"/>
                </a:lnTo>
                <a:close/>
              </a:path>
              <a:path w="487679" h="938784">
                <a:moveTo>
                  <a:pt x="134111" y="231647"/>
                </a:moveTo>
                <a:lnTo>
                  <a:pt x="106679" y="231647"/>
                </a:lnTo>
                <a:lnTo>
                  <a:pt x="112775" y="243839"/>
                </a:lnTo>
                <a:lnTo>
                  <a:pt x="129657" y="243839"/>
                </a:lnTo>
                <a:lnTo>
                  <a:pt x="131064" y="237743"/>
                </a:lnTo>
                <a:lnTo>
                  <a:pt x="134111" y="231647"/>
                </a:lnTo>
                <a:close/>
              </a:path>
              <a:path w="487679" h="938784">
                <a:moveTo>
                  <a:pt x="176784" y="18287"/>
                </a:moveTo>
                <a:lnTo>
                  <a:pt x="149352" y="18287"/>
                </a:lnTo>
                <a:lnTo>
                  <a:pt x="146303" y="21335"/>
                </a:lnTo>
                <a:lnTo>
                  <a:pt x="137159" y="21335"/>
                </a:lnTo>
                <a:lnTo>
                  <a:pt x="124967" y="27431"/>
                </a:lnTo>
                <a:lnTo>
                  <a:pt x="115823" y="33527"/>
                </a:lnTo>
                <a:lnTo>
                  <a:pt x="91440" y="51815"/>
                </a:lnTo>
                <a:lnTo>
                  <a:pt x="94487" y="51815"/>
                </a:lnTo>
                <a:lnTo>
                  <a:pt x="64008" y="67055"/>
                </a:lnTo>
                <a:lnTo>
                  <a:pt x="54864" y="73151"/>
                </a:lnTo>
                <a:lnTo>
                  <a:pt x="45719" y="76199"/>
                </a:lnTo>
                <a:lnTo>
                  <a:pt x="42671" y="79247"/>
                </a:lnTo>
                <a:lnTo>
                  <a:pt x="33528" y="79247"/>
                </a:lnTo>
                <a:lnTo>
                  <a:pt x="33528" y="82295"/>
                </a:lnTo>
                <a:lnTo>
                  <a:pt x="30479" y="82295"/>
                </a:lnTo>
                <a:lnTo>
                  <a:pt x="24383" y="85343"/>
                </a:lnTo>
                <a:lnTo>
                  <a:pt x="15239" y="94487"/>
                </a:lnTo>
                <a:lnTo>
                  <a:pt x="6095" y="100583"/>
                </a:lnTo>
                <a:lnTo>
                  <a:pt x="0" y="106679"/>
                </a:lnTo>
                <a:lnTo>
                  <a:pt x="0" y="143255"/>
                </a:lnTo>
                <a:lnTo>
                  <a:pt x="3047" y="143255"/>
                </a:lnTo>
                <a:lnTo>
                  <a:pt x="3047" y="152399"/>
                </a:lnTo>
                <a:lnTo>
                  <a:pt x="6095" y="158495"/>
                </a:lnTo>
                <a:lnTo>
                  <a:pt x="6095" y="161543"/>
                </a:lnTo>
                <a:lnTo>
                  <a:pt x="9143" y="161543"/>
                </a:lnTo>
                <a:lnTo>
                  <a:pt x="12191" y="167639"/>
                </a:lnTo>
                <a:lnTo>
                  <a:pt x="18287" y="176783"/>
                </a:lnTo>
                <a:lnTo>
                  <a:pt x="21335" y="176783"/>
                </a:lnTo>
                <a:lnTo>
                  <a:pt x="27431" y="182879"/>
                </a:lnTo>
                <a:lnTo>
                  <a:pt x="27431" y="185927"/>
                </a:lnTo>
                <a:lnTo>
                  <a:pt x="30479" y="185927"/>
                </a:lnTo>
                <a:lnTo>
                  <a:pt x="36575" y="188975"/>
                </a:lnTo>
                <a:lnTo>
                  <a:pt x="45719" y="195071"/>
                </a:lnTo>
                <a:lnTo>
                  <a:pt x="51815" y="198119"/>
                </a:lnTo>
                <a:lnTo>
                  <a:pt x="91440" y="228599"/>
                </a:lnTo>
                <a:lnTo>
                  <a:pt x="105127" y="238376"/>
                </a:lnTo>
                <a:lnTo>
                  <a:pt x="106679" y="231647"/>
                </a:lnTo>
                <a:lnTo>
                  <a:pt x="134111" y="231647"/>
                </a:lnTo>
                <a:lnTo>
                  <a:pt x="64008" y="176783"/>
                </a:lnTo>
                <a:lnTo>
                  <a:pt x="42671" y="164591"/>
                </a:lnTo>
                <a:lnTo>
                  <a:pt x="33528" y="155447"/>
                </a:lnTo>
                <a:lnTo>
                  <a:pt x="31495" y="149351"/>
                </a:lnTo>
                <a:lnTo>
                  <a:pt x="30479" y="149351"/>
                </a:lnTo>
                <a:lnTo>
                  <a:pt x="27431" y="143255"/>
                </a:lnTo>
                <a:lnTo>
                  <a:pt x="27431" y="121919"/>
                </a:lnTo>
                <a:lnTo>
                  <a:pt x="21335" y="121919"/>
                </a:lnTo>
                <a:lnTo>
                  <a:pt x="27431" y="112775"/>
                </a:lnTo>
                <a:lnTo>
                  <a:pt x="33527" y="112775"/>
                </a:lnTo>
                <a:lnTo>
                  <a:pt x="42671" y="103631"/>
                </a:lnTo>
                <a:lnTo>
                  <a:pt x="48767" y="103631"/>
                </a:lnTo>
                <a:lnTo>
                  <a:pt x="51815" y="100583"/>
                </a:lnTo>
                <a:lnTo>
                  <a:pt x="57911" y="100583"/>
                </a:lnTo>
                <a:lnTo>
                  <a:pt x="67055" y="94487"/>
                </a:lnTo>
                <a:lnTo>
                  <a:pt x="76199" y="91439"/>
                </a:lnTo>
                <a:lnTo>
                  <a:pt x="88391" y="82295"/>
                </a:lnTo>
                <a:lnTo>
                  <a:pt x="106679" y="73151"/>
                </a:lnTo>
                <a:lnTo>
                  <a:pt x="118872" y="64007"/>
                </a:lnTo>
                <a:lnTo>
                  <a:pt x="128015" y="54863"/>
                </a:lnTo>
                <a:lnTo>
                  <a:pt x="137159" y="51815"/>
                </a:lnTo>
                <a:lnTo>
                  <a:pt x="143255" y="48767"/>
                </a:lnTo>
                <a:lnTo>
                  <a:pt x="149352" y="42671"/>
                </a:lnTo>
                <a:lnTo>
                  <a:pt x="158496" y="42671"/>
                </a:lnTo>
                <a:lnTo>
                  <a:pt x="158496" y="39623"/>
                </a:lnTo>
                <a:lnTo>
                  <a:pt x="161543" y="39623"/>
                </a:lnTo>
                <a:lnTo>
                  <a:pt x="170687" y="30479"/>
                </a:lnTo>
                <a:lnTo>
                  <a:pt x="170687" y="27431"/>
                </a:lnTo>
                <a:lnTo>
                  <a:pt x="173735" y="21335"/>
                </a:lnTo>
                <a:lnTo>
                  <a:pt x="176784" y="18287"/>
                </a:lnTo>
                <a:close/>
              </a:path>
              <a:path w="487679" h="938784">
                <a:moveTo>
                  <a:pt x="30479" y="146303"/>
                </a:moveTo>
                <a:lnTo>
                  <a:pt x="30479" y="149351"/>
                </a:lnTo>
                <a:lnTo>
                  <a:pt x="31495" y="149351"/>
                </a:lnTo>
                <a:lnTo>
                  <a:pt x="30479" y="146303"/>
                </a:lnTo>
                <a:close/>
              </a:path>
              <a:path w="487679" h="938784">
                <a:moveTo>
                  <a:pt x="27431" y="112775"/>
                </a:moveTo>
                <a:lnTo>
                  <a:pt x="21335" y="121919"/>
                </a:lnTo>
                <a:lnTo>
                  <a:pt x="27431" y="117855"/>
                </a:lnTo>
                <a:lnTo>
                  <a:pt x="27431" y="112775"/>
                </a:lnTo>
                <a:close/>
              </a:path>
              <a:path w="487679" h="938784">
                <a:moveTo>
                  <a:pt x="27431" y="117855"/>
                </a:moveTo>
                <a:lnTo>
                  <a:pt x="21335" y="121919"/>
                </a:lnTo>
                <a:lnTo>
                  <a:pt x="27431" y="121919"/>
                </a:lnTo>
                <a:lnTo>
                  <a:pt x="27431" y="117855"/>
                </a:lnTo>
                <a:close/>
              </a:path>
              <a:path w="487679" h="938784">
                <a:moveTo>
                  <a:pt x="33527" y="112775"/>
                </a:moveTo>
                <a:lnTo>
                  <a:pt x="27431" y="112775"/>
                </a:lnTo>
                <a:lnTo>
                  <a:pt x="27431" y="117855"/>
                </a:lnTo>
                <a:lnTo>
                  <a:pt x="30479" y="115823"/>
                </a:lnTo>
                <a:lnTo>
                  <a:pt x="33527" y="112775"/>
                </a:lnTo>
                <a:close/>
              </a:path>
              <a:path w="487679" h="938784">
                <a:moveTo>
                  <a:pt x="45719" y="103631"/>
                </a:moveTo>
                <a:lnTo>
                  <a:pt x="42671" y="103631"/>
                </a:lnTo>
                <a:lnTo>
                  <a:pt x="39623" y="106679"/>
                </a:lnTo>
                <a:lnTo>
                  <a:pt x="45719" y="103631"/>
                </a:lnTo>
                <a:close/>
              </a:path>
              <a:path w="487679" h="938784">
                <a:moveTo>
                  <a:pt x="146303" y="18287"/>
                </a:moveTo>
                <a:lnTo>
                  <a:pt x="140208" y="21335"/>
                </a:lnTo>
                <a:lnTo>
                  <a:pt x="146303" y="21335"/>
                </a:lnTo>
                <a:lnTo>
                  <a:pt x="146303" y="18287"/>
                </a:lnTo>
                <a:close/>
              </a:path>
              <a:path w="487679" h="938784">
                <a:moveTo>
                  <a:pt x="158496" y="0"/>
                </a:moveTo>
                <a:lnTo>
                  <a:pt x="152399" y="12191"/>
                </a:lnTo>
                <a:lnTo>
                  <a:pt x="146303" y="18287"/>
                </a:lnTo>
                <a:lnTo>
                  <a:pt x="146303" y="21335"/>
                </a:lnTo>
                <a:lnTo>
                  <a:pt x="149352" y="18287"/>
                </a:lnTo>
                <a:lnTo>
                  <a:pt x="176784" y="18287"/>
                </a:lnTo>
                <a:lnTo>
                  <a:pt x="179831" y="15239"/>
                </a:lnTo>
                <a:lnTo>
                  <a:pt x="158496" y="0"/>
                </a:lnTo>
                <a:close/>
              </a:path>
            </a:pathLst>
          </a:custGeom>
          <a:solidFill>
            <a:srgbClr val="FF263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6808" y="5721096"/>
            <a:ext cx="487679" cy="938784"/>
          </a:xfrm>
          <a:custGeom>
            <a:avLst/>
            <a:gdLst/>
            <a:ahLst/>
            <a:cxnLst/>
            <a:rect l="l" t="t" r="r" b="b"/>
            <a:pathLst>
              <a:path w="487679" h="938784">
                <a:moveTo>
                  <a:pt x="423671" y="893063"/>
                </a:moveTo>
                <a:lnTo>
                  <a:pt x="432815" y="905255"/>
                </a:lnTo>
                <a:lnTo>
                  <a:pt x="445007" y="917447"/>
                </a:lnTo>
                <a:lnTo>
                  <a:pt x="445007" y="920495"/>
                </a:lnTo>
                <a:lnTo>
                  <a:pt x="454151" y="923543"/>
                </a:lnTo>
                <a:lnTo>
                  <a:pt x="463295" y="932687"/>
                </a:lnTo>
                <a:lnTo>
                  <a:pt x="472439" y="935735"/>
                </a:lnTo>
                <a:lnTo>
                  <a:pt x="475488" y="938783"/>
                </a:lnTo>
                <a:lnTo>
                  <a:pt x="487679" y="917447"/>
                </a:lnTo>
                <a:lnTo>
                  <a:pt x="487679" y="914399"/>
                </a:lnTo>
                <a:lnTo>
                  <a:pt x="484631" y="914399"/>
                </a:lnTo>
                <a:lnTo>
                  <a:pt x="478536" y="911351"/>
                </a:lnTo>
                <a:lnTo>
                  <a:pt x="460247" y="899159"/>
                </a:lnTo>
                <a:lnTo>
                  <a:pt x="463295" y="899159"/>
                </a:lnTo>
                <a:lnTo>
                  <a:pt x="457200" y="896111"/>
                </a:lnTo>
                <a:lnTo>
                  <a:pt x="426719" y="896111"/>
                </a:lnTo>
                <a:lnTo>
                  <a:pt x="423671" y="893063"/>
                </a:lnTo>
                <a:close/>
              </a:path>
              <a:path w="487679" h="938784">
                <a:moveTo>
                  <a:pt x="390143" y="707135"/>
                </a:moveTo>
                <a:lnTo>
                  <a:pt x="390143" y="713231"/>
                </a:lnTo>
                <a:lnTo>
                  <a:pt x="393191" y="719327"/>
                </a:lnTo>
                <a:lnTo>
                  <a:pt x="393191" y="734567"/>
                </a:lnTo>
                <a:lnTo>
                  <a:pt x="396239" y="746759"/>
                </a:lnTo>
                <a:lnTo>
                  <a:pt x="396239" y="755903"/>
                </a:lnTo>
                <a:lnTo>
                  <a:pt x="393191" y="761999"/>
                </a:lnTo>
                <a:lnTo>
                  <a:pt x="393191" y="777239"/>
                </a:lnTo>
                <a:lnTo>
                  <a:pt x="387095" y="813815"/>
                </a:lnTo>
                <a:lnTo>
                  <a:pt x="390143" y="832103"/>
                </a:lnTo>
                <a:lnTo>
                  <a:pt x="390143" y="847343"/>
                </a:lnTo>
                <a:lnTo>
                  <a:pt x="393191" y="856487"/>
                </a:lnTo>
                <a:lnTo>
                  <a:pt x="396239" y="859535"/>
                </a:lnTo>
                <a:lnTo>
                  <a:pt x="399288" y="865631"/>
                </a:lnTo>
                <a:lnTo>
                  <a:pt x="399288" y="868679"/>
                </a:lnTo>
                <a:lnTo>
                  <a:pt x="426719" y="896111"/>
                </a:lnTo>
                <a:lnTo>
                  <a:pt x="457200" y="896111"/>
                </a:lnTo>
                <a:lnTo>
                  <a:pt x="454151" y="890015"/>
                </a:lnTo>
                <a:lnTo>
                  <a:pt x="445007" y="877823"/>
                </a:lnTo>
                <a:lnTo>
                  <a:pt x="445007" y="874775"/>
                </a:lnTo>
                <a:lnTo>
                  <a:pt x="429767" y="862583"/>
                </a:lnTo>
                <a:lnTo>
                  <a:pt x="426719" y="859535"/>
                </a:lnTo>
                <a:lnTo>
                  <a:pt x="423671" y="859535"/>
                </a:lnTo>
                <a:lnTo>
                  <a:pt x="421639" y="853439"/>
                </a:lnTo>
                <a:lnTo>
                  <a:pt x="420624" y="853439"/>
                </a:lnTo>
                <a:lnTo>
                  <a:pt x="419100" y="850391"/>
                </a:lnTo>
                <a:lnTo>
                  <a:pt x="417575" y="850391"/>
                </a:lnTo>
                <a:lnTo>
                  <a:pt x="417575" y="844295"/>
                </a:lnTo>
                <a:lnTo>
                  <a:pt x="414527" y="832103"/>
                </a:lnTo>
                <a:lnTo>
                  <a:pt x="414527" y="798575"/>
                </a:lnTo>
                <a:lnTo>
                  <a:pt x="417575" y="780287"/>
                </a:lnTo>
                <a:lnTo>
                  <a:pt x="420624" y="765047"/>
                </a:lnTo>
                <a:lnTo>
                  <a:pt x="420624" y="731519"/>
                </a:lnTo>
                <a:lnTo>
                  <a:pt x="417575" y="716279"/>
                </a:lnTo>
                <a:lnTo>
                  <a:pt x="417575" y="710183"/>
                </a:lnTo>
                <a:lnTo>
                  <a:pt x="393191" y="710183"/>
                </a:lnTo>
                <a:lnTo>
                  <a:pt x="390143" y="707135"/>
                </a:lnTo>
                <a:close/>
              </a:path>
              <a:path w="487679" h="938784">
                <a:moveTo>
                  <a:pt x="423671" y="856487"/>
                </a:moveTo>
                <a:lnTo>
                  <a:pt x="423671" y="859535"/>
                </a:lnTo>
                <a:lnTo>
                  <a:pt x="426719" y="859535"/>
                </a:lnTo>
                <a:lnTo>
                  <a:pt x="423671" y="856487"/>
                </a:lnTo>
                <a:close/>
              </a:path>
              <a:path w="487679" h="938784">
                <a:moveTo>
                  <a:pt x="420624" y="850391"/>
                </a:moveTo>
                <a:lnTo>
                  <a:pt x="420624" y="853439"/>
                </a:lnTo>
                <a:lnTo>
                  <a:pt x="421639" y="853439"/>
                </a:lnTo>
                <a:lnTo>
                  <a:pt x="420624" y="850391"/>
                </a:lnTo>
                <a:close/>
              </a:path>
              <a:path w="487679" h="938784">
                <a:moveTo>
                  <a:pt x="417575" y="847343"/>
                </a:moveTo>
                <a:lnTo>
                  <a:pt x="417575" y="850391"/>
                </a:lnTo>
                <a:lnTo>
                  <a:pt x="419100" y="850391"/>
                </a:lnTo>
                <a:lnTo>
                  <a:pt x="417575" y="847343"/>
                </a:lnTo>
                <a:close/>
              </a:path>
              <a:path w="487679" h="938784">
                <a:moveTo>
                  <a:pt x="390143" y="704087"/>
                </a:moveTo>
                <a:lnTo>
                  <a:pt x="390143" y="707135"/>
                </a:lnTo>
                <a:lnTo>
                  <a:pt x="393191" y="710183"/>
                </a:lnTo>
                <a:lnTo>
                  <a:pt x="390143" y="704087"/>
                </a:lnTo>
                <a:close/>
              </a:path>
              <a:path w="487679" h="938784">
                <a:moveTo>
                  <a:pt x="416560" y="704087"/>
                </a:moveTo>
                <a:lnTo>
                  <a:pt x="390143" y="704087"/>
                </a:lnTo>
                <a:lnTo>
                  <a:pt x="393191" y="710183"/>
                </a:lnTo>
                <a:lnTo>
                  <a:pt x="417575" y="710183"/>
                </a:lnTo>
                <a:lnTo>
                  <a:pt x="417575" y="707135"/>
                </a:lnTo>
                <a:lnTo>
                  <a:pt x="416560" y="704087"/>
                </a:lnTo>
                <a:close/>
              </a:path>
              <a:path w="487679" h="938784">
                <a:moveTo>
                  <a:pt x="105127" y="238376"/>
                </a:moveTo>
                <a:lnTo>
                  <a:pt x="88391" y="310895"/>
                </a:lnTo>
                <a:lnTo>
                  <a:pt x="88391" y="326135"/>
                </a:lnTo>
                <a:lnTo>
                  <a:pt x="85343" y="326135"/>
                </a:lnTo>
                <a:lnTo>
                  <a:pt x="88391" y="335279"/>
                </a:lnTo>
                <a:lnTo>
                  <a:pt x="88391" y="344423"/>
                </a:lnTo>
                <a:lnTo>
                  <a:pt x="94487" y="356615"/>
                </a:lnTo>
                <a:lnTo>
                  <a:pt x="97536" y="368807"/>
                </a:lnTo>
                <a:lnTo>
                  <a:pt x="115824" y="396239"/>
                </a:lnTo>
                <a:lnTo>
                  <a:pt x="121919" y="402335"/>
                </a:lnTo>
                <a:lnTo>
                  <a:pt x="134112" y="420623"/>
                </a:lnTo>
                <a:lnTo>
                  <a:pt x="140207" y="432815"/>
                </a:lnTo>
                <a:lnTo>
                  <a:pt x="146303" y="448055"/>
                </a:lnTo>
                <a:lnTo>
                  <a:pt x="158495" y="472439"/>
                </a:lnTo>
                <a:lnTo>
                  <a:pt x="167639" y="484631"/>
                </a:lnTo>
                <a:lnTo>
                  <a:pt x="170687" y="493775"/>
                </a:lnTo>
                <a:lnTo>
                  <a:pt x="182879" y="505967"/>
                </a:lnTo>
                <a:lnTo>
                  <a:pt x="188975" y="515111"/>
                </a:lnTo>
                <a:lnTo>
                  <a:pt x="210312" y="536447"/>
                </a:lnTo>
                <a:lnTo>
                  <a:pt x="231647" y="551687"/>
                </a:lnTo>
                <a:lnTo>
                  <a:pt x="252983" y="569975"/>
                </a:lnTo>
                <a:lnTo>
                  <a:pt x="265175" y="576071"/>
                </a:lnTo>
                <a:lnTo>
                  <a:pt x="271271" y="582167"/>
                </a:lnTo>
                <a:lnTo>
                  <a:pt x="289559" y="606551"/>
                </a:lnTo>
                <a:lnTo>
                  <a:pt x="307847" y="621791"/>
                </a:lnTo>
                <a:lnTo>
                  <a:pt x="323088" y="637031"/>
                </a:lnTo>
                <a:lnTo>
                  <a:pt x="338327" y="655319"/>
                </a:lnTo>
                <a:lnTo>
                  <a:pt x="353567" y="670559"/>
                </a:lnTo>
                <a:lnTo>
                  <a:pt x="359663" y="679703"/>
                </a:lnTo>
                <a:lnTo>
                  <a:pt x="368807" y="688847"/>
                </a:lnTo>
                <a:lnTo>
                  <a:pt x="371855" y="694943"/>
                </a:lnTo>
                <a:lnTo>
                  <a:pt x="374903" y="697991"/>
                </a:lnTo>
                <a:lnTo>
                  <a:pt x="387095" y="704087"/>
                </a:lnTo>
                <a:lnTo>
                  <a:pt x="390143" y="707135"/>
                </a:lnTo>
                <a:lnTo>
                  <a:pt x="390143" y="704087"/>
                </a:lnTo>
                <a:lnTo>
                  <a:pt x="416560" y="704087"/>
                </a:lnTo>
                <a:lnTo>
                  <a:pt x="414527" y="697991"/>
                </a:lnTo>
                <a:lnTo>
                  <a:pt x="414527" y="694943"/>
                </a:lnTo>
                <a:lnTo>
                  <a:pt x="411479" y="691895"/>
                </a:lnTo>
                <a:lnTo>
                  <a:pt x="408431" y="691895"/>
                </a:lnTo>
                <a:lnTo>
                  <a:pt x="393191" y="676655"/>
                </a:lnTo>
                <a:lnTo>
                  <a:pt x="390143" y="676655"/>
                </a:lnTo>
                <a:lnTo>
                  <a:pt x="390143" y="673607"/>
                </a:lnTo>
                <a:lnTo>
                  <a:pt x="371855" y="655319"/>
                </a:lnTo>
                <a:lnTo>
                  <a:pt x="341375" y="618743"/>
                </a:lnTo>
                <a:lnTo>
                  <a:pt x="323088" y="603503"/>
                </a:lnTo>
                <a:lnTo>
                  <a:pt x="298703" y="579119"/>
                </a:lnTo>
                <a:lnTo>
                  <a:pt x="289559" y="563879"/>
                </a:lnTo>
                <a:lnTo>
                  <a:pt x="286512" y="560831"/>
                </a:lnTo>
                <a:lnTo>
                  <a:pt x="283463" y="560831"/>
                </a:lnTo>
                <a:lnTo>
                  <a:pt x="283463" y="557783"/>
                </a:lnTo>
                <a:lnTo>
                  <a:pt x="246887" y="533399"/>
                </a:lnTo>
                <a:lnTo>
                  <a:pt x="204215" y="493775"/>
                </a:lnTo>
                <a:lnTo>
                  <a:pt x="188975" y="469391"/>
                </a:lnTo>
                <a:lnTo>
                  <a:pt x="179831" y="460247"/>
                </a:lnTo>
                <a:lnTo>
                  <a:pt x="173736" y="451103"/>
                </a:lnTo>
                <a:lnTo>
                  <a:pt x="167639" y="435863"/>
                </a:lnTo>
                <a:lnTo>
                  <a:pt x="161543" y="423671"/>
                </a:lnTo>
                <a:lnTo>
                  <a:pt x="155447" y="408431"/>
                </a:lnTo>
                <a:lnTo>
                  <a:pt x="149351" y="396239"/>
                </a:lnTo>
                <a:lnTo>
                  <a:pt x="143255" y="387095"/>
                </a:lnTo>
                <a:lnTo>
                  <a:pt x="137159" y="380999"/>
                </a:lnTo>
                <a:lnTo>
                  <a:pt x="131063" y="371855"/>
                </a:lnTo>
                <a:lnTo>
                  <a:pt x="124967" y="365759"/>
                </a:lnTo>
                <a:lnTo>
                  <a:pt x="121919" y="356615"/>
                </a:lnTo>
                <a:lnTo>
                  <a:pt x="115824" y="347471"/>
                </a:lnTo>
                <a:lnTo>
                  <a:pt x="113537" y="338327"/>
                </a:lnTo>
                <a:lnTo>
                  <a:pt x="112775" y="338327"/>
                </a:lnTo>
                <a:lnTo>
                  <a:pt x="112775" y="316991"/>
                </a:lnTo>
                <a:lnTo>
                  <a:pt x="129657" y="243839"/>
                </a:lnTo>
                <a:lnTo>
                  <a:pt x="112775" y="243839"/>
                </a:lnTo>
                <a:lnTo>
                  <a:pt x="105127" y="238376"/>
                </a:lnTo>
                <a:close/>
              </a:path>
              <a:path w="487679" h="938784">
                <a:moveTo>
                  <a:pt x="112775" y="335279"/>
                </a:moveTo>
                <a:lnTo>
                  <a:pt x="112775" y="338327"/>
                </a:lnTo>
                <a:lnTo>
                  <a:pt x="113537" y="338327"/>
                </a:lnTo>
                <a:lnTo>
                  <a:pt x="112775" y="335279"/>
                </a:lnTo>
                <a:close/>
              </a:path>
              <a:path w="487679" h="938784">
                <a:moveTo>
                  <a:pt x="106679" y="231647"/>
                </a:moveTo>
                <a:lnTo>
                  <a:pt x="105127" y="238376"/>
                </a:lnTo>
                <a:lnTo>
                  <a:pt x="112775" y="243839"/>
                </a:lnTo>
                <a:lnTo>
                  <a:pt x="106679" y="231647"/>
                </a:lnTo>
                <a:close/>
              </a:path>
              <a:path w="487679" h="938784">
                <a:moveTo>
                  <a:pt x="134112" y="231647"/>
                </a:moveTo>
                <a:lnTo>
                  <a:pt x="106679" y="231647"/>
                </a:lnTo>
                <a:lnTo>
                  <a:pt x="112775" y="243839"/>
                </a:lnTo>
                <a:lnTo>
                  <a:pt x="129657" y="243839"/>
                </a:lnTo>
                <a:lnTo>
                  <a:pt x="131063" y="237743"/>
                </a:lnTo>
                <a:lnTo>
                  <a:pt x="134112" y="231647"/>
                </a:lnTo>
                <a:close/>
              </a:path>
              <a:path w="487679" h="938784">
                <a:moveTo>
                  <a:pt x="176784" y="18287"/>
                </a:moveTo>
                <a:lnTo>
                  <a:pt x="149351" y="18287"/>
                </a:lnTo>
                <a:lnTo>
                  <a:pt x="146303" y="21335"/>
                </a:lnTo>
                <a:lnTo>
                  <a:pt x="137159" y="21335"/>
                </a:lnTo>
                <a:lnTo>
                  <a:pt x="124967" y="27431"/>
                </a:lnTo>
                <a:lnTo>
                  <a:pt x="115824" y="33527"/>
                </a:lnTo>
                <a:lnTo>
                  <a:pt x="91439" y="51815"/>
                </a:lnTo>
                <a:lnTo>
                  <a:pt x="94487" y="51815"/>
                </a:lnTo>
                <a:lnTo>
                  <a:pt x="64007" y="67055"/>
                </a:lnTo>
                <a:lnTo>
                  <a:pt x="54863" y="73151"/>
                </a:lnTo>
                <a:lnTo>
                  <a:pt x="45719" y="76199"/>
                </a:lnTo>
                <a:lnTo>
                  <a:pt x="42671" y="79247"/>
                </a:lnTo>
                <a:lnTo>
                  <a:pt x="33527" y="79247"/>
                </a:lnTo>
                <a:lnTo>
                  <a:pt x="33527" y="82295"/>
                </a:lnTo>
                <a:lnTo>
                  <a:pt x="30479" y="82295"/>
                </a:lnTo>
                <a:lnTo>
                  <a:pt x="24383" y="85343"/>
                </a:lnTo>
                <a:lnTo>
                  <a:pt x="15239" y="94487"/>
                </a:lnTo>
                <a:lnTo>
                  <a:pt x="6095" y="100583"/>
                </a:lnTo>
                <a:lnTo>
                  <a:pt x="0" y="106679"/>
                </a:lnTo>
                <a:lnTo>
                  <a:pt x="0" y="143255"/>
                </a:lnTo>
                <a:lnTo>
                  <a:pt x="3047" y="143255"/>
                </a:lnTo>
                <a:lnTo>
                  <a:pt x="3047" y="152399"/>
                </a:lnTo>
                <a:lnTo>
                  <a:pt x="6095" y="158495"/>
                </a:lnTo>
                <a:lnTo>
                  <a:pt x="6095" y="161543"/>
                </a:lnTo>
                <a:lnTo>
                  <a:pt x="9143" y="161543"/>
                </a:lnTo>
                <a:lnTo>
                  <a:pt x="12191" y="167639"/>
                </a:lnTo>
                <a:lnTo>
                  <a:pt x="18287" y="176783"/>
                </a:lnTo>
                <a:lnTo>
                  <a:pt x="21336" y="176783"/>
                </a:lnTo>
                <a:lnTo>
                  <a:pt x="27431" y="182879"/>
                </a:lnTo>
                <a:lnTo>
                  <a:pt x="27431" y="185927"/>
                </a:lnTo>
                <a:lnTo>
                  <a:pt x="30479" y="185927"/>
                </a:lnTo>
                <a:lnTo>
                  <a:pt x="36575" y="188975"/>
                </a:lnTo>
                <a:lnTo>
                  <a:pt x="45719" y="195071"/>
                </a:lnTo>
                <a:lnTo>
                  <a:pt x="51815" y="198119"/>
                </a:lnTo>
                <a:lnTo>
                  <a:pt x="91439" y="228599"/>
                </a:lnTo>
                <a:lnTo>
                  <a:pt x="105127" y="238376"/>
                </a:lnTo>
                <a:lnTo>
                  <a:pt x="106679" y="231647"/>
                </a:lnTo>
                <a:lnTo>
                  <a:pt x="134112" y="231647"/>
                </a:lnTo>
                <a:lnTo>
                  <a:pt x="64007" y="176783"/>
                </a:lnTo>
                <a:lnTo>
                  <a:pt x="42671" y="164591"/>
                </a:lnTo>
                <a:lnTo>
                  <a:pt x="33527" y="155447"/>
                </a:lnTo>
                <a:lnTo>
                  <a:pt x="31496" y="149351"/>
                </a:lnTo>
                <a:lnTo>
                  <a:pt x="30479" y="149351"/>
                </a:lnTo>
                <a:lnTo>
                  <a:pt x="27431" y="143255"/>
                </a:lnTo>
                <a:lnTo>
                  <a:pt x="27431" y="121919"/>
                </a:lnTo>
                <a:lnTo>
                  <a:pt x="21336" y="121919"/>
                </a:lnTo>
                <a:lnTo>
                  <a:pt x="27431" y="112775"/>
                </a:lnTo>
                <a:lnTo>
                  <a:pt x="33527" y="112775"/>
                </a:lnTo>
                <a:lnTo>
                  <a:pt x="42671" y="103631"/>
                </a:lnTo>
                <a:lnTo>
                  <a:pt x="48767" y="103631"/>
                </a:lnTo>
                <a:lnTo>
                  <a:pt x="51815" y="100583"/>
                </a:lnTo>
                <a:lnTo>
                  <a:pt x="57912" y="100583"/>
                </a:lnTo>
                <a:lnTo>
                  <a:pt x="67055" y="94487"/>
                </a:lnTo>
                <a:lnTo>
                  <a:pt x="76200" y="91439"/>
                </a:lnTo>
                <a:lnTo>
                  <a:pt x="88391" y="82295"/>
                </a:lnTo>
                <a:lnTo>
                  <a:pt x="106679" y="73151"/>
                </a:lnTo>
                <a:lnTo>
                  <a:pt x="118871" y="64007"/>
                </a:lnTo>
                <a:lnTo>
                  <a:pt x="128015" y="54863"/>
                </a:lnTo>
                <a:lnTo>
                  <a:pt x="137159" y="51815"/>
                </a:lnTo>
                <a:lnTo>
                  <a:pt x="143255" y="48767"/>
                </a:lnTo>
                <a:lnTo>
                  <a:pt x="149351" y="42671"/>
                </a:lnTo>
                <a:lnTo>
                  <a:pt x="158495" y="42671"/>
                </a:lnTo>
                <a:lnTo>
                  <a:pt x="158495" y="39623"/>
                </a:lnTo>
                <a:lnTo>
                  <a:pt x="161543" y="39623"/>
                </a:lnTo>
                <a:lnTo>
                  <a:pt x="170687" y="30479"/>
                </a:lnTo>
                <a:lnTo>
                  <a:pt x="170687" y="27431"/>
                </a:lnTo>
                <a:lnTo>
                  <a:pt x="173736" y="21335"/>
                </a:lnTo>
                <a:lnTo>
                  <a:pt x="176784" y="18287"/>
                </a:lnTo>
                <a:close/>
              </a:path>
              <a:path w="487679" h="938784">
                <a:moveTo>
                  <a:pt x="30479" y="146303"/>
                </a:moveTo>
                <a:lnTo>
                  <a:pt x="30479" y="149351"/>
                </a:lnTo>
                <a:lnTo>
                  <a:pt x="31496" y="149351"/>
                </a:lnTo>
                <a:lnTo>
                  <a:pt x="30479" y="146303"/>
                </a:lnTo>
                <a:close/>
              </a:path>
              <a:path w="487679" h="938784">
                <a:moveTo>
                  <a:pt x="27431" y="112775"/>
                </a:moveTo>
                <a:lnTo>
                  <a:pt x="21336" y="121919"/>
                </a:lnTo>
                <a:lnTo>
                  <a:pt x="27431" y="117856"/>
                </a:lnTo>
                <a:lnTo>
                  <a:pt x="27431" y="112775"/>
                </a:lnTo>
                <a:close/>
              </a:path>
              <a:path w="487679" h="938784">
                <a:moveTo>
                  <a:pt x="27431" y="117856"/>
                </a:moveTo>
                <a:lnTo>
                  <a:pt x="21336" y="121919"/>
                </a:lnTo>
                <a:lnTo>
                  <a:pt x="27431" y="121919"/>
                </a:lnTo>
                <a:lnTo>
                  <a:pt x="27431" y="117856"/>
                </a:lnTo>
                <a:close/>
              </a:path>
              <a:path w="487679" h="938784">
                <a:moveTo>
                  <a:pt x="33527" y="112775"/>
                </a:moveTo>
                <a:lnTo>
                  <a:pt x="27431" y="112775"/>
                </a:lnTo>
                <a:lnTo>
                  <a:pt x="27431" y="117856"/>
                </a:lnTo>
                <a:lnTo>
                  <a:pt x="30479" y="115823"/>
                </a:lnTo>
                <a:lnTo>
                  <a:pt x="33527" y="112775"/>
                </a:lnTo>
                <a:close/>
              </a:path>
              <a:path w="487679" h="938784">
                <a:moveTo>
                  <a:pt x="45719" y="103631"/>
                </a:moveTo>
                <a:lnTo>
                  <a:pt x="42671" y="103631"/>
                </a:lnTo>
                <a:lnTo>
                  <a:pt x="39624" y="106679"/>
                </a:lnTo>
                <a:lnTo>
                  <a:pt x="45719" y="103631"/>
                </a:lnTo>
                <a:close/>
              </a:path>
              <a:path w="487679" h="938784">
                <a:moveTo>
                  <a:pt x="146303" y="18287"/>
                </a:moveTo>
                <a:lnTo>
                  <a:pt x="140207" y="21335"/>
                </a:lnTo>
                <a:lnTo>
                  <a:pt x="146303" y="21335"/>
                </a:lnTo>
                <a:lnTo>
                  <a:pt x="146303" y="18287"/>
                </a:lnTo>
                <a:close/>
              </a:path>
              <a:path w="487679" h="938784">
                <a:moveTo>
                  <a:pt x="158495" y="0"/>
                </a:moveTo>
                <a:lnTo>
                  <a:pt x="152400" y="12191"/>
                </a:lnTo>
                <a:lnTo>
                  <a:pt x="146303" y="18287"/>
                </a:lnTo>
                <a:lnTo>
                  <a:pt x="146303" y="21335"/>
                </a:lnTo>
                <a:lnTo>
                  <a:pt x="149351" y="18287"/>
                </a:lnTo>
                <a:lnTo>
                  <a:pt x="176784" y="18287"/>
                </a:lnTo>
                <a:lnTo>
                  <a:pt x="179831" y="15239"/>
                </a:lnTo>
                <a:lnTo>
                  <a:pt x="158495" y="0"/>
                </a:lnTo>
                <a:close/>
              </a:path>
            </a:pathLst>
          </a:custGeom>
          <a:solidFill>
            <a:srgbClr val="FF263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5608" y="5577840"/>
            <a:ext cx="487679" cy="938784"/>
          </a:xfrm>
          <a:custGeom>
            <a:avLst/>
            <a:gdLst/>
            <a:ahLst/>
            <a:cxnLst/>
            <a:rect l="l" t="t" r="r" b="b"/>
            <a:pathLst>
              <a:path w="487679" h="938784">
                <a:moveTo>
                  <a:pt x="424814" y="894588"/>
                </a:moveTo>
                <a:lnTo>
                  <a:pt x="432815" y="905256"/>
                </a:lnTo>
                <a:lnTo>
                  <a:pt x="445007" y="917448"/>
                </a:lnTo>
                <a:lnTo>
                  <a:pt x="445007" y="920496"/>
                </a:lnTo>
                <a:lnTo>
                  <a:pt x="463295" y="932688"/>
                </a:lnTo>
                <a:lnTo>
                  <a:pt x="472439" y="935736"/>
                </a:lnTo>
                <a:lnTo>
                  <a:pt x="475488" y="938784"/>
                </a:lnTo>
                <a:lnTo>
                  <a:pt x="487679" y="917448"/>
                </a:lnTo>
                <a:lnTo>
                  <a:pt x="484631" y="914400"/>
                </a:lnTo>
                <a:lnTo>
                  <a:pt x="478536" y="911352"/>
                </a:lnTo>
                <a:lnTo>
                  <a:pt x="460247" y="899160"/>
                </a:lnTo>
                <a:lnTo>
                  <a:pt x="463295" y="899160"/>
                </a:lnTo>
                <a:lnTo>
                  <a:pt x="457200" y="896112"/>
                </a:lnTo>
                <a:lnTo>
                  <a:pt x="426719" y="896112"/>
                </a:lnTo>
                <a:lnTo>
                  <a:pt x="424814" y="894588"/>
                </a:lnTo>
                <a:close/>
              </a:path>
              <a:path w="487679" h="938784">
                <a:moveTo>
                  <a:pt x="423671" y="893064"/>
                </a:moveTo>
                <a:lnTo>
                  <a:pt x="424814" y="894588"/>
                </a:lnTo>
                <a:lnTo>
                  <a:pt x="426719" y="896112"/>
                </a:lnTo>
                <a:lnTo>
                  <a:pt x="423671" y="893064"/>
                </a:lnTo>
                <a:close/>
              </a:path>
              <a:path w="487679" h="938784">
                <a:moveTo>
                  <a:pt x="455675" y="893064"/>
                </a:moveTo>
                <a:lnTo>
                  <a:pt x="423671" y="893064"/>
                </a:lnTo>
                <a:lnTo>
                  <a:pt x="426719" y="896112"/>
                </a:lnTo>
                <a:lnTo>
                  <a:pt x="457200" y="896112"/>
                </a:lnTo>
                <a:lnTo>
                  <a:pt x="455675" y="893064"/>
                </a:lnTo>
                <a:close/>
              </a:path>
              <a:path w="487679" h="938784">
                <a:moveTo>
                  <a:pt x="423671" y="856488"/>
                </a:moveTo>
                <a:lnTo>
                  <a:pt x="423671" y="859536"/>
                </a:lnTo>
                <a:lnTo>
                  <a:pt x="396239" y="859536"/>
                </a:lnTo>
                <a:lnTo>
                  <a:pt x="399288" y="865632"/>
                </a:lnTo>
                <a:lnTo>
                  <a:pt x="399288" y="868680"/>
                </a:lnTo>
                <a:lnTo>
                  <a:pt x="405383" y="874776"/>
                </a:lnTo>
                <a:lnTo>
                  <a:pt x="411479" y="883920"/>
                </a:lnTo>
                <a:lnTo>
                  <a:pt x="424814" y="894588"/>
                </a:lnTo>
                <a:lnTo>
                  <a:pt x="423671" y="893064"/>
                </a:lnTo>
                <a:lnTo>
                  <a:pt x="455675" y="893064"/>
                </a:lnTo>
                <a:lnTo>
                  <a:pt x="454151" y="890016"/>
                </a:lnTo>
                <a:lnTo>
                  <a:pt x="445007" y="877824"/>
                </a:lnTo>
                <a:lnTo>
                  <a:pt x="423671" y="856488"/>
                </a:lnTo>
                <a:close/>
              </a:path>
              <a:path w="487679" h="938784">
                <a:moveTo>
                  <a:pt x="390143" y="708660"/>
                </a:moveTo>
                <a:lnTo>
                  <a:pt x="390143" y="713232"/>
                </a:lnTo>
                <a:lnTo>
                  <a:pt x="393191" y="722376"/>
                </a:lnTo>
                <a:lnTo>
                  <a:pt x="393191" y="734568"/>
                </a:lnTo>
                <a:lnTo>
                  <a:pt x="396239" y="746760"/>
                </a:lnTo>
                <a:lnTo>
                  <a:pt x="396239" y="755904"/>
                </a:lnTo>
                <a:lnTo>
                  <a:pt x="393191" y="762000"/>
                </a:lnTo>
                <a:lnTo>
                  <a:pt x="393191" y="777240"/>
                </a:lnTo>
                <a:lnTo>
                  <a:pt x="387095" y="813816"/>
                </a:lnTo>
                <a:lnTo>
                  <a:pt x="390143" y="832104"/>
                </a:lnTo>
                <a:lnTo>
                  <a:pt x="390143" y="847344"/>
                </a:lnTo>
                <a:lnTo>
                  <a:pt x="393191" y="856488"/>
                </a:lnTo>
                <a:lnTo>
                  <a:pt x="393191" y="859536"/>
                </a:lnTo>
                <a:lnTo>
                  <a:pt x="423671" y="859536"/>
                </a:lnTo>
                <a:lnTo>
                  <a:pt x="419100" y="850392"/>
                </a:lnTo>
                <a:lnTo>
                  <a:pt x="417575" y="850392"/>
                </a:lnTo>
                <a:lnTo>
                  <a:pt x="417575" y="844296"/>
                </a:lnTo>
                <a:lnTo>
                  <a:pt x="414527" y="832104"/>
                </a:lnTo>
                <a:lnTo>
                  <a:pt x="414527" y="798576"/>
                </a:lnTo>
                <a:lnTo>
                  <a:pt x="417575" y="780288"/>
                </a:lnTo>
                <a:lnTo>
                  <a:pt x="420624" y="765048"/>
                </a:lnTo>
                <a:lnTo>
                  <a:pt x="420624" y="731520"/>
                </a:lnTo>
                <a:lnTo>
                  <a:pt x="417575" y="716280"/>
                </a:lnTo>
                <a:lnTo>
                  <a:pt x="417575" y="713232"/>
                </a:lnTo>
                <a:lnTo>
                  <a:pt x="393191" y="713232"/>
                </a:lnTo>
                <a:lnTo>
                  <a:pt x="390143" y="708660"/>
                </a:lnTo>
                <a:close/>
              </a:path>
              <a:path w="487679" h="938784">
                <a:moveTo>
                  <a:pt x="417575" y="847344"/>
                </a:moveTo>
                <a:lnTo>
                  <a:pt x="417575" y="850392"/>
                </a:lnTo>
                <a:lnTo>
                  <a:pt x="419100" y="850392"/>
                </a:lnTo>
                <a:lnTo>
                  <a:pt x="417575" y="847344"/>
                </a:lnTo>
                <a:close/>
              </a:path>
              <a:path w="487679" h="938784">
                <a:moveTo>
                  <a:pt x="390143" y="704088"/>
                </a:moveTo>
                <a:lnTo>
                  <a:pt x="390143" y="708660"/>
                </a:lnTo>
                <a:lnTo>
                  <a:pt x="393191" y="713232"/>
                </a:lnTo>
                <a:lnTo>
                  <a:pt x="390143" y="704088"/>
                </a:lnTo>
                <a:close/>
              </a:path>
              <a:path w="487679" h="938784">
                <a:moveTo>
                  <a:pt x="415543" y="704088"/>
                </a:moveTo>
                <a:lnTo>
                  <a:pt x="390143" y="704088"/>
                </a:lnTo>
                <a:lnTo>
                  <a:pt x="393191" y="713232"/>
                </a:lnTo>
                <a:lnTo>
                  <a:pt x="417575" y="713232"/>
                </a:lnTo>
                <a:lnTo>
                  <a:pt x="417575" y="710184"/>
                </a:lnTo>
                <a:lnTo>
                  <a:pt x="415543" y="704088"/>
                </a:lnTo>
                <a:close/>
              </a:path>
              <a:path w="487679" h="938784">
                <a:moveTo>
                  <a:pt x="105127" y="238376"/>
                </a:moveTo>
                <a:lnTo>
                  <a:pt x="88391" y="310896"/>
                </a:lnTo>
                <a:lnTo>
                  <a:pt x="88391" y="326136"/>
                </a:lnTo>
                <a:lnTo>
                  <a:pt x="85343" y="326136"/>
                </a:lnTo>
                <a:lnTo>
                  <a:pt x="85343" y="329184"/>
                </a:lnTo>
                <a:lnTo>
                  <a:pt x="88391" y="335280"/>
                </a:lnTo>
                <a:lnTo>
                  <a:pt x="88391" y="344424"/>
                </a:lnTo>
                <a:lnTo>
                  <a:pt x="94487" y="356616"/>
                </a:lnTo>
                <a:lnTo>
                  <a:pt x="97536" y="368808"/>
                </a:lnTo>
                <a:lnTo>
                  <a:pt x="115824" y="396240"/>
                </a:lnTo>
                <a:lnTo>
                  <a:pt x="121919" y="402336"/>
                </a:lnTo>
                <a:lnTo>
                  <a:pt x="128015" y="411480"/>
                </a:lnTo>
                <a:lnTo>
                  <a:pt x="152400" y="460248"/>
                </a:lnTo>
                <a:lnTo>
                  <a:pt x="158495" y="475488"/>
                </a:lnTo>
                <a:lnTo>
                  <a:pt x="167639" y="484632"/>
                </a:lnTo>
                <a:lnTo>
                  <a:pt x="170687" y="493776"/>
                </a:lnTo>
                <a:lnTo>
                  <a:pt x="182879" y="505968"/>
                </a:lnTo>
                <a:lnTo>
                  <a:pt x="188975" y="515112"/>
                </a:lnTo>
                <a:lnTo>
                  <a:pt x="210312" y="536448"/>
                </a:lnTo>
                <a:lnTo>
                  <a:pt x="231647" y="554736"/>
                </a:lnTo>
                <a:lnTo>
                  <a:pt x="252983" y="569976"/>
                </a:lnTo>
                <a:lnTo>
                  <a:pt x="265175" y="576072"/>
                </a:lnTo>
                <a:lnTo>
                  <a:pt x="271271" y="582168"/>
                </a:lnTo>
                <a:lnTo>
                  <a:pt x="289559" y="606552"/>
                </a:lnTo>
                <a:lnTo>
                  <a:pt x="307847" y="621792"/>
                </a:lnTo>
                <a:lnTo>
                  <a:pt x="323088" y="640080"/>
                </a:lnTo>
                <a:lnTo>
                  <a:pt x="353567" y="670560"/>
                </a:lnTo>
                <a:lnTo>
                  <a:pt x="359663" y="679704"/>
                </a:lnTo>
                <a:lnTo>
                  <a:pt x="368807" y="688848"/>
                </a:lnTo>
                <a:lnTo>
                  <a:pt x="371855" y="694944"/>
                </a:lnTo>
                <a:lnTo>
                  <a:pt x="374903" y="697992"/>
                </a:lnTo>
                <a:lnTo>
                  <a:pt x="387095" y="704088"/>
                </a:lnTo>
                <a:lnTo>
                  <a:pt x="390143" y="708660"/>
                </a:lnTo>
                <a:lnTo>
                  <a:pt x="390143" y="704088"/>
                </a:lnTo>
                <a:lnTo>
                  <a:pt x="415543" y="704088"/>
                </a:lnTo>
                <a:lnTo>
                  <a:pt x="414527" y="701040"/>
                </a:lnTo>
                <a:lnTo>
                  <a:pt x="414527" y="697992"/>
                </a:lnTo>
                <a:lnTo>
                  <a:pt x="393191" y="676656"/>
                </a:lnTo>
                <a:lnTo>
                  <a:pt x="390143" y="676656"/>
                </a:lnTo>
                <a:lnTo>
                  <a:pt x="387095" y="670560"/>
                </a:lnTo>
                <a:lnTo>
                  <a:pt x="371855" y="655320"/>
                </a:lnTo>
                <a:lnTo>
                  <a:pt x="341375" y="618744"/>
                </a:lnTo>
                <a:lnTo>
                  <a:pt x="323088" y="603504"/>
                </a:lnTo>
                <a:lnTo>
                  <a:pt x="298703" y="579120"/>
                </a:lnTo>
                <a:lnTo>
                  <a:pt x="289559" y="566928"/>
                </a:lnTo>
                <a:lnTo>
                  <a:pt x="286512" y="560832"/>
                </a:lnTo>
                <a:lnTo>
                  <a:pt x="283463" y="560832"/>
                </a:lnTo>
                <a:lnTo>
                  <a:pt x="277367" y="554736"/>
                </a:lnTo>
                <a:lnTo>
                  <a:pt x="268224" y="548640"/>
                </a:lnTo>
                <a:lnTo>
                  <a:pt x="246887" y="533400"/>
                </a:lnTo>
                <a:lnTo>
                  <a:pt x="228600" y="518160"/>
                </a:lnTo>
                <a:lnTo>
                  <a:pt x="204215" y="493776"/>
                </a:lnTo>
                <a:lnTo>
                  <a:pt x="192024" y="478536"/>
                </a:lnTo>
                <a:lnTo>
                  <a:pt x="188975" y="469392"/>
                </a:lnTo>
                <a:lnTo>
                  <a:pt x="179831" y="460248"/>
                </a:lnTo>
                <a:lnTo>
                  <a:pt x="173736" y="451104"/>
                </a:lnTo>
                <a:lnTo>
                  <a:pt x="167639" y="435864"/>
                </a:lnTo>
                <a:lnTo>
                  <a:pt x="161543" y="423672"/>
                </a:lnTo>
                <a:lnTo>
                  <a:pt x="155447" y="408432"/>
                </a:lnTo>
                <a:lnTo>
                  <a:pt x="149351" y="396240"/>
                </a:lnTo>
                <a:lnTo>
                  <a:pt x="143255" y="387096"/>
                </a:lnTo>
                <a:lnTo>
                  <a:pt x="137159" y="381000"/>
                </a:lnTo>
                <a:lnTo>
                  <a:pt x="131063" y="371856"/>
                </a:lnTo>
                <a:lnTo>
                  <a:pt x="124967" y="365760"/>
                </a:lnTo>
                <a:lnTo>
                  <a:pt x="115824" y="347472"/>
                </a:lnTo>
                <a:lnTo>
                  <a:pt x="113537" y="338328"/>
                </a:lnTo>
                <a:lnTo>
                  <a:pt x="112775" y="338328"/>
                </a:lnTo>
                <a:lnTo>
                  <a:pt x="112775" y="316992"/>
                </a:lnTo>
                <a:lnTo>
                  <a:pt x="129657" y="243840"/>
                </a:lnTo>
                <a:lnTo>
                  <a:pt x="112775" y="243840"/>
                </a:lnTo>
                <a:lnTo>
                  <a:pt x="105127" y="238376"/>
                </a:lnTo>
                <a:close/>
              </a:path>
              <a:path w="487679" h="938784">
                <a:moveTo>
                  <a:pt x="112775" y="335280"/>
                </a:moveTo>
                <a:lnTo>
                  <a:pt x="112775" y="338328"/>
                </a:lnTo>
                <a:lnTo>
                  <a:pt x="113537" y="338328"/>
                </a:lnTo>
                <a:lnTo>
                  <a:pt x="112775" y="335280"/>
                </a:lnTo>
                <a:close/>
              </a:path>
              <a:path w="487679" h="938784">
                <a:moveTo>
                  <a:pt x="106679" y="231648"/>
                </a:moveTo>
                <a:lnTo>
                  <a:pt x="105127" y="238376"/>
                </a:lnTo>
                <a:lnTo>
                  <a:pt x="112775" y="243840"/>
                </a:lnTo>
                <a:lnTo>
                  <a:pt x="106679" y="231648"/>
                </a:lnTo>
                <a:close/>
              </a:path>
              <a:path w="487679" h="938784">
                <a:moveTo>
                  <a:pt x="134112" y="231648"/>
                </a:moveTo>
                <a:lnTo>
                  <a:pt x="106679" y="231648"/>
                </a:lnTo>
                <a:lnTo>
                  <a:pt x="112775" y="243840"/>
                </a:lnTo>
                <a:lnTo>
                  <a:pt x="129657" y="243840"/>
                </a:lnTo>
                <a:lnTo>
                  <a:pt x="131063" y="237744"/>
                </a:lnTo>
                <a:lnTo>
                  <a:pt x="134112" y="231648"/>
                </a:lnTo>
                <a:close/>
              </a:path>
              <a:path w="487679" h="938784">
                <a:moveTo>
                  <a:pt x="176784" y="18287"/>
                </a:moveTo>
                <a:lnTo>
                  <a:pt x="149351" y="18287"/>
                </a:lnTo>
                <a:lnTo>
                  <a:pt x="146303" y="21336"/>
                </a:lnTo>
                <a:lnTo>
                  <a:pt x="137159" y="21336"/>
                </a:lnTo>
                <a:lnTo>
                  <a:pt x="131063" y="24384"/>
                </a:lnTo>
                <a:lnTo>
                  <a:pt x="124967" y="30480"/>
                </a:lnTo>
                <a:lnTo>
                  <a:pt x="115824" y="33528"/>
                </a:lnTo>
                <a:lnTo>
                  <a:pt x="91439" y="51816"/>
                </a:lnTo>
                <a:lnTo>
                  <a:pt x="94487" y="51816"/>
                </a:lnTo>
                <a:lnTo>
                  <a:pt x="64007" y="67056"/>
                </a:lnTo>
                <a:lnTo>
                  <a:pt x="54863" y="73152"/>
                </a:lnTo>
                <a:lnTo>
                  <a:pt x="45719" y="76200"/>
                </a:lnTo>
                <a:lnTo>
                  <a:pt x="42671" y="79248"/>
                </a:lnTo>
                <a:lnTo>
                  <a:pt x="33527" y="79248"/>
                </a:lnTo>
                <a:lnTo>
                  <a:pt x="33527" y="82296"/>
                </a:lnTo>
                <a:lnTo>
                  <a:pt x="30479" y="82296"/>
                </a:lnTo>
                <a:lnTo>
                  <a:pt x="30479" y="85343"/>
                </a:lnTo>
                <a:lnTo>
                  <a:pt x="24383" y="85343"/>
                </a:lnTo>
                <a:lnTo>
                  <a:pt x="21336" y="91440"/>
                </a:lnTo>
                <a:lnTo>
                  <a:pt x="15239" y="94487"/>
                </a:lnTo>
                <a:lnTo>
                  <a:pt x="6095" y="100584"/>
                </a:lnTo>
                <a:lnTo>
                  <a:pt x="0" y="106680"/>
                </a:lnTo>
                <a:lnTo>
                  <a:pt x="0" y="143256"/>
                </a:lnTo>
                <a:lnTo>
                  <a:pt x="3047" y="143256"/>
                </a:lnTo>
                <a:lnTo>
                  <a:pt x="3047" y="152400"/>
                </a:lnTo>
                <a:lnTo>
                  <a:pt x="6095" y="158496"/>
                </a:lnTo>
                <a:lnTo>
                  <a:pt x="6095" y="161544"/>
                </a:lnTo>
                <a:lnTo>
                  <a:pt x="9143" y="161544"/>
                </a:lnTo>
                <a:lnTo>
                  <a:pt x="12191" y="167640"/>
                </a:lnTo>
                <a:lnTo>
                  <a:pt x="18287" y="176784"/>
                </a:lnTo>
                <a:lnTo>
                  <a:pt x="21336" y="176784"/>
                </a:lnTo>
                <a:lnTo>
                  <a:pt x="21336" y="179832"/>
                </a:lnTo>
                <a:lnTo>
                  <a:pt x="27431" y="182880"/>
                </a:lnTo>
                <a:lnTo>
                  <a:pt x="27431" y="185928"/>
                </a:lnTo>
                <a:lnTo>
                  <a:pt x="30479" y="185928"/>
                </a:lnTo>
                <a:lnTo>
                  <a:pt x="36575" y="188976"/>
                </a:lnTo>
                <a:lnTo>
                  <a:pt x="45719" y="195072"/>
                </a:lnTo>
                <a:lnTo>
                  <a:pt x="51815" y="198120"/>
                </a:lnTo>
                <a:lnTo>
                  <a:pt x="91439" y="228600"/>
                </a:lnTo>
                <a:lnTo>
                  <a:pt x="105127" y="238376"/>
                </a:lnTo>
                <a:lnTo>
                  <a:pt x="106679" y="231648"/>
                </a:lnTo>
                <a:lnTo>
                  <a:pt x="134112" y="231648"/>
                </a:lnTo>
                <a:lnTo>
                  <a:pt x="64007" y="176784"/>
                </a:lnTo>
                <a:lnTo>
                  <a:pt x="42671" y="164592"/>
                </a:lnTo>
                <a:lnTo>
                  <a:pt x="33527" y="155448"/>
                </a:lnTo>
                <a:lnTo>
                  <a:pt x="31496" y="149352"/>
                </a:lnTo>
                <a:lnTo>
                  <a:pt x="30479" y="149352"/>
                </a:lnTo>
                <a:lnTo>
                  <a:pt x="27431" y="143256"/>
                </a:lnTo>
                <a:lnTo>
                  <a:pt x="27431" y="121920"/>
                </a:lnTo>
                <a:lnTo>
                  <a:pt x="21336" y="121920"/>
                </a:lnTo>
                <a:lnTo>
                  <a:pt x="27431" y="112776"/>
                </a:lnTo>
                <a:lnTo>
                  <a:pt x="33527" y="112776"/>
                </a:lnTo>
                <a:lnTo>
                  <a:pt x="39624" y="106680"/>
                </a:lnTo>
                <a:lnTo>
                  <a:pt x="45719" y="103632"/>
                </a:lnTo>
                <a:lnTo>
                  <a:pt x="51815" y="103632"/>
                </a:lnTo>
                <a:lnTo>
                  <a:pt x="57912" y="100584"/>
                </a:lnTo>
                <a:lnTo>
                  <a:pt x="67055" y="94487"/>
                </a:lnTo>
                <a:lnTo>
                  <a:pt x="76200" y="91440"/>
                </a:lnTo>
                <a:lnTo>
                  <a:pt x="88391" y="82296"/>
                </a:lnTo>
                <a:lnTo>
                  <a:pt x="106679" y="73152"/>
                </a:lnTo>
                <a:lnTo>
                  <a:pt x="118871" y="64008"/>
                </a:lnTo>
                <a:lnTo>
                  <a:pt x="128015" y="54864"/>
                </a:lnTo>
                <a:lnTo>
                  <a:pt x="137159" y="51816"/>
                </a:lnTo>
                <a:lnTo>
                  <a:pt x="143255" y="48768"/>
                </a:lnTo>
                <a:lnTo>
                  <a:pt x="146303" y="45720"/>
                </a:lnTo>
                <a:lnTo>
                  <a:pt x="149351" y="45720"/>
                </a:lnTo>
                <a:lnTo>
                  <a:pt x="155447" y="42672"/>
                </a:lnTo>
                <a:lnTo>
                  <a:pt x="158495" y="42672"/>
                </a:lnTo>
                <a:lnTo>
                  <a:pt x="158495" y="39624"/>
                </a:lnTo>
                <a:lnTo>
                  <a:pt x="161543" y="39624"/>
                </a:lnTo>
                <a:lnTo>
                  <a:pt x="170687" y="30480"/>
                </a:lnTo>
                <a:lnTo>
                  <a:pt x="170687" y="27432"/>
                </a:lnTo>
                <a:lnTo>
                  <a:pt x="173736" y="21336"/>
                </a:lnTo>
                <a:lnTo>
                  <a:pt x="176784" y="18287"/>
                </a:lnTo>
                <a:close/>
              </a:path>
              <a:path w="487679" h="938784">
                <a:moveTo>
                  <a:pt x="30479" y="146304"/>
                </a:moveTo>
                <a:lnTo>
                  <a:pt x="30479" y="149352"/>
                </a:lnTo>
                <a:lnTo>
                  <a:pt x="31496" y="149352"/>
                </a:lnTo>
                <a:lnTo>
                  <a:pt x="30479" y="146304"/>
                </a:lnTo>
                <a:close/>
              </a:path>
              <a:path w="487679" h="938784">
                <a:moveTo>
                  <a:pt x="27431" y="112776"/>
                </a:moveTo>
                <a:lnTo>
                  <a:pt x="21336" y="121920"/>
                </a:lnTo>
                <a:lnTo>
                  <a:pt x="27431" y="117856"/>
                </a:lnTo>
                <a:lnTo>
                  <a:pt x="27431" y="112776"/>
                </a:lnTo>
                <a:close/>
              </a:path>
              <a:path w="487679" h="938784">
                <a:moveTo>
                  <a:pt x="27431" y="117856"/>
                </a:moveTo>
                <a:lnTo>
                  <a:pt x="21336" y="121920"/>
                </a:lnTo>
                <a:lnTo>
                  <a:pt x="27431" y="121920"/>
                </a:lnTo>
                <a:lnTo>
                  <a:pt x="27431" y="117856"/>
                </a:lnTo>
                <a:close/>
              </a:path>
              <a:path w="487679" h="938784">
                <a:moveTo>
                  <a:pt x="33527" y="112776"/>
                </a:moveTo>
                <a:lnTo>
                  <a:pt x="27431" y="112776"/>
                </a:lnTo>
                <a:lnTo>
                  <a:pt x="27431" y="117856"/>
                </a:lnTo>
                <a:lnTo>
                  <a:pt x="30479" y="115824"/>
                </a:lnTo>
                <a:lnTo>
                  <a:pt x="33527" y="112776"/>
                </a:lnTo>
                <a:close/>
              </a:path>
              <a:path w="487679" h="938784">
                <a:moveTo>
                  <a:pt x="45719" y="103632"/>
                </a:moveTo>
                <a:lnTo>
                  <a:pt x="39624" y="106680"/>
                </a:lnTo>
                <a:lnTo>
                  <a:pt x="42671" y="106680"/>
                </a:lnTo>
                <a:lnTo>
                  <a:pt x="45719" y="103632"/>
                </a:lnTo>
                <a:close/>
              </a:path>
              <a:path w="487679" h="938784">
                <a:moveTo>
                  <a:pt x="146303" y="18287"/>
                </a:moveTo>
                <a:lnTo>
                  <a:pt x="140207" y="21336"/>
                </a:lnTo>
                <a:lnTo>
                  <a:pt x="146303" y="21336"/>
                </a:lnTo>
                <a:lnTo>
                  <a:pt x="146303" y="18287"/>
                </a:lnTo>
                <a:close/>
              </a:path>
              <a:path w="487679" h="938784">
                <a:moveTo>
                  <a:pt x="158495" y="0"/>
                </a:moveTo>
                <a:lnTo>
                  <a:pt x="152400" y="12192"/>
                </a:lnTo>
                <a:lnTo>
                  <a:pt x="146303" y="18287"/>
                </a:lnTo>
                <a:lnTo>
                  <a:pt x="146303" y="21336"/>
                </a:lnTo>
                <a:lnTo>
                  <a:pt x="149351" y="18287"/>
                </a:lnTo>
                <a:lnTo>
                  <a:pt x="176784" y="18287"/>
                </a:lnTo>
                <a:lnTo>
                  <a:pt x="179831" y="15240"/>
                </a:lnTo>
                <a:lnTo>
                  <a:pt x="158495" y="0"/>
                </a:lnTo>
                <a:close/>
              </a:path>
            </a:pathLst>
          </a:custGeom>
          <a:solidFill>
            <a:srgbClr val="FF263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31607" y="5730240"/>
            <a:ext cx="487680" cy="938784"/>
          </a:xfrm>
          <a:custGeom>
            <a:avLst/>
            <a:gdLst/>
            <a:ahLst/>
            <a:cxnLst/>
            <a:rect l="l" t="t" r="r" b="b"/>
            <a:pathLst>
              <a:path w="487680" h="938784">
                <a:moveTo>
                  <a:pt x="424815" y="894588"/>
                </a:moveTo>
                <a:lnTo>
                  <a:pt x="432816" y="905256"/>
                </a:lnTo>
                <a:lnTo>
                  <a:pt x="445008" y="917448"/>
                </a:lnTo>
                <a:lnTo>
                  <a:pt x="445008" y="920496"/>
                </a:lnTo>
                <a:lnTo>
                  <a:pt x="463296" y="932688"/>
                </a:lnTo>
                <a:lnTo>
                  <a:pt x="472440" y="935736"/>
                </a:lnTo>
                <a:lnTo>
                  <a:pt x="475488" y="938784"/>
                </a:lnTo>
                <a:lnTo>
                  <a:pt x="487680" y="917448"/>
                </a:lnTo>
                <a:lnTo>
                  <a:pt x="484632" y="914400"/>
                </a:lnTo>
                <a:lnTo>
                  <a:pt x="478536" y="911352"/>
                </a:lnTo>
                <a:lnTo>
                  <a:pt x="460248" y="899160"/>
                </a:lnTo>
                <a:lnTo>
                  <a:pt x="463296" y="899160"/>
                </a:lnTo>
                <a:lnTo>
                  <a:pt x="457200" y="896112"/>
                </a:lnTo>
                <a:lnTo>
                  <a:pt x="426720" y="896112"/>
                </a:lnTo>
                <a:lnTo>
                  <a:pt x="424815" y="894588"/>
                </a:lnTo>
                <a:close/>
              </a:path>
              <a:path w="487680" h="938784">
                <a:moveTo>
                  <a:pt x="423672" y="893064"/>
                </a:moveTo>
                <a:lnTo>
                  <a:pt x="424815" y="894588"/>
                </a:lnTo>
                <a:lnTo>
                  <a:pt x="426720" y="896112"/>
                </a:lnTo>
                <a:lnTo>
                  <a:pt x="423672" y="893064"/>
                </a:lnTo>
                <a:close/>
              </a:path>
              <a:path w="487680" h="938784">
                <a:moveTo>
                  <a:pt x="455675" y="893064"/>
                </a:moveTo>
                <a:lnTo>
                  <a:pt x="423672" y="893064"/>
                </a:lnTo>
                <a:lnTo>
                  <a:pt x="426720" y="896112"/>
                </a:lnTo>
                <a:lnTo>
                  <a:pt x="457200" y="896112"/>
                </a:lnTo>
                <a:lnTo>
                  <a:pt x="455675" y="893064"/>
                </a:lnTo>
                <a:close/>
              </a:path>
              <a:path w="487680" h="938784">
                <a:moveTo>
                  <a:pt x="423672" y="856488"/>
                </a:moveTo>
                <a:lnTo>
                  <a:pt x="423672" y="859536"/>
                </a:lnTo>
                <a:lnTo>
                  <a:pt x="396240" y="859536"/>
                </a:lnTo>
                <a:lnTo>
                  <a:pt x="399288" y="865632"/>
                </a:lnTo>
                <a:lnTo>
                  <a:pt x="399288" y="868680"/>
                </a:lnTo>
                <a:lnTo>
                  <a:pt x="405384" y="874776"/>
                </a:lnTo>
                <a:lnTo>
                  <a:pt x="411480" y="883920"/>
                </a:lnTo>
                <a:lnTo>
                  <a:pt x="424815" y="894588"/>
                </a:lnTo>
                <a:lnTo>
                  <a:pt x="423672" y="893064"/>
                </a:lnTo>
                <a:lnTo>
                  <a:pt x="455675" y="893064"/>
                </a:lnTo>
                <a:lnTo>
                  <a:pt x="454151" y="890016"/>
                </a:lnTo>
                <a:lnTo>
                  <a:pt x="445008" y="877824"/>
                </a:lnTo>
                <a:lnTo>
                  <a:pt x="423672" y="856488"/>
                </a:lnTo>
                <a:close/>
              </a:path>
              <a:path w="487680" h="938784">
                <a:moveTo>
                  <a:pt x="390144" y="708660"/>
                </a:moveTo>
                <a:lnTo>
                  <a:pt x="390144" y="713232"/>
                </a:lnTo>
                <a:lnTo>
                  <a:pt x="393192" y="722376"/>
                </a:lnTo>
                <a:lnTo>
                  <a:pt x="393192" y="734568"/>
                </a:lnTo>
                <a:lnTo>
                  <a:pt x="396240" y="746760"/>
                </a:lnTo>
                <a:lnTo>
                  <a:pt x="396240" y="755904"/>
                </a:lnTo>
                <a:lnTo>
                  <a:pt x="393192" y="762000"/>
                </a:lnTo>
                <a:lnTo>
                  <a:pt x="393192" y="777240"/>
                </a:lnTo>
                <a:lnTo>
                  <a:pt x="387096" y="813816"/>
                </a:lnTo>
                <a:lnTo>
                  <a:pt x="390144" y="832104"/>
                </a:lnTo>
                <a:lnTo>
                  <a:pt x="390144" y="847344"/>
                </a:lnTo>
                <a:lnTo>
                  <a:pt x="393192" y="856488"/>
                </a:lnTo>
                <a:lnTo>
                  <a:pt x="393192" y="859536"/>
                </a:lnTo>
                <a:lnTo>
                  <a:pt x="423672" y="859536"/>
                </a:lnTo>
                <a:lnTo>
                  <a:pt x="419100" y="850392"/>
                </a:lnTo>
                <a:lnTo>
                  <a:pt x="417575" y="850392"/>
                </a:lnTo>
                <a:lnTo>
                  <a:pt x="417575" y="844296"/>
                </a:lnTo>
                <a:lnTo>
                  <a:pt x="414527" y="832104"/>
                </a:lnTo>
                <a:lnTo>
                  <a:pt x="414527" y="798576"/>
                </a:lnTo>
                <a:lnTo>
                  <a:pt x="417575" y="780288"/>
                </a:lnTo>
                <a:lnTo>
                  <a:pt x="420624" y="765048"/>
                </a:lnTo>
                <a:lnTo>
                  <a:pt x="420624" y="731520"/>
                </a:lnTo>
                <a:lnTo>
                  <a:pt x="417575" y="716280"/>
                </a:lnTo>
                <a:lnTo>
                  <a:pt x="417575" y="713232"/>
                </a:lnTo>
                <a:lnTo>
                  <a:pt x="393192" y="713232"/>
                </a:lnTo>
                <a:lnTo>
                  <a:pt x="390144" y="708660"/>
                </a:lnTo>
                <a:close/>
              </a:path>
              <a:path w="487680" h="938784">
                <a:moveTo>
                  <a:pt x="417575" y="847344"/>
                </a:moveTo>
                <a:lnTo>
                  <a:pt x="417575" y="850392"/>
                </a:lnTo>
                <a:lnTo>
                  <a:pt x="419100" y="850392"/>
                </a:lnTo>
                <a:lnTo>
                  <a:pt x="417575" y="847344"/>
                </a:lnTo>
                <a:close/>
              </a:path>
              <a:path w="487680" h="938784">
                <a:moveTo>
                  <a:pt x="390144" y="704088"/>
                </a:moveTo>
                <a:lnTo>
                  <a:pt x="390144" y="708660"/>
                </a:lnTo>
                <a:lnTo>
                  <a:pt x="393192" y="713232"/>
                </a:lnTo>
                <a:lnTo>
                  <a:pt x="390144" y="704088"/>
                </a:lnTo>
                <a:close/>
              </a:path>
              <a:path w="487680" h="938784">
                <a:moveTo>
                  <a:pt x="415544" y="704088"/>
                </a:moveTo>
                <a:lnTo>
                  <a:pt x="390144" y="704088"/>
                </a:lnTo>
                <a:lnTo>
                  <a:pt x="393192" y="713232"/>
                </a:lnTo>
                <a:lnTo>
                  <a:pt x="417575" y="713232"/>
                </a:lnTo>
                <a:lnTo>
                  <a:pt x="417575" y="710184"/>
                </a:lnTo>
                <a:lnTo>
                  <a:pt x="415544" y="704088"/>
                </a:lnTo>
                <a:close/>
              </a:path>
              <a:path w="487680" h="938784">
                <a:moveTo>
                  <a:pt x="105127" y="238376"/>
                </a:moveTo>
                <a:lnTo>
                  <a:pt x="88392" y="310896"/>
                </a:lnTo>
                <a:lnTo>
                  <a:pt x="88392" y="326136"/>
                </a:lnTo>
                <a:lnTo>
                  <a:pt x="85344" y="326136"/>
                </a:lnTo>
                <a:lnTo>
                  <a:pt x="85344" y="329184"/>
                </a:lnTo>
                <a:lnTo>
                  <a:pt x="88392" y="335280"/>
                </a:lnTo>
                <a:lnTo>
                  <a:pt x="88392" y="344424"/>
                </a:lnTo>
                <a:lnTo>
                  <a:pt x="94488" y="356616"/>
                </a:lnTo>
                <a:lnTo>
                  <a:pt x="97536" y="368808"/>
                </a:lnTo>
                <a:lnTo>
                  <a:pt x="115824" y="396240"/>
                </a:lnTo>
                <a:lnTo>
                  <a:pt x="121920" y="402336"/>
                </a:lnTo>
                <a:lnTo>
                  <a:pt x="128016" y="411480"/>
                </a:lnTo>
                <a:lnTo>
                  <a:pt x="152400" y="460248"/>
                </a:lnTo>
                <a:lnTo>
                  <a:pt x="158496" y="475488"/>
                </a:lnTo>
                <a:lnTo>
                  <a:pt x="167640" y="484632"/>
                </a:lnTo>
                <a:lnTo>
                  <a:pt x="170688" y="493776"/>
                </a:lnTo>
                <a:lnTo>
                  <a:pt x="182880" y="505968"/>
                </a:lnTo>
                <a:lnTo>
                  <a:pt x="188975" y="515112"/>
                </a:lnTo>
                <a:lnTo>
                  <a:pt x="210312" y="536448"/>
                </a:lnTo>
                <a:lnTo>
                  <a:pt x="231648" y="554736"/>
                </a:lnTo>
                <a:lnTo>
                  <a:pt x="252984" y="569976"/>
                </a:lnTo>
                <a:lnTo>
                  <a:pt x="265175" y="576072"/>
                </a:lnTo>
                <a:lnTo>
                  <a:pt x="271272" y="582168"/>
                </a:lnTo>
                <a:lnTo>
                  <a:pt x="289560" y="606552"/>
                </a:lnTo>
                <a:lnTo>
                  <a:pt x="307848" y="621792"/>
                </a:lnTo>
                <a:lnTo>
                  <a:pt x="323088" y="640080"/>
                </a:lnTo>
                <a:lnTo>
                  <a:pt x="353568" y="670560"/>
                </a:lnTo>
                <a:lnTo>
                  <a:pt x="359664" y="679704"/>
                </a:lnTo>
                <a:lnTo>
                  <a:pt x="368808" y="688848"/>
                </a:lnTo>
                <a:lnTo>
                  <a:pt x="371856" y="694944"/>
                </a:lnTo>
                <a:lnTo>
                  <a:pt x="374903" y="697992"/>
                </a:lnTo>
                <a:lnTo>
                  <a:pt x="387096" y="704088"/>
                </a:lnTo>
                <a:lnTo>
                  <a:pt x="390144" y="708660"/>
                </a:lnTo>
                <a:lnTo>
                  <a:pt x="390144" y="704088"/>
                </a:lnTo>
                <a:lnTo>
                  <a:pt x="415544" y="704088"/>
                </a:lnTo>
                <a:lnTo>
                  <a:pt x="414527" y="701040"/>
                </a:lnTo>
                <a:lnTo>
                  <a:pt x="414527" y="697992"/>
                </a:lnTo>
                <a:lnTo>
                  <a:pt x="393192" y="676656"/>
                </a:lnTo>
                <a:lnTo>
                  <a:pt x="390144" y="676656"/>
                </a:lnTo>
                <a:lnTo>
                  <a:pt x="387096" y="670560"/>
                </a:lnTo>
                <a:lnTo>
                  <a:pt x="371856" y="655320"/>
                </a:lnTo>
                <a:lnTo>
                  <a:pt x="341375" y="618744"/>
                </a:lnTo>
                <a:lnTo>
                  <a:pt x="323088" y="603504"/>
                </a:lnTo>
                <a:lnTo>
                  <a:pt x="298703" y="579120"/>
                </a:lnTo>
                <a:lnTo>
                  <a:pt x="289560" y="566928"/>
                </a:lnTo>
                <a:lnTo>
                  <a:pt x="286512" y="560832"/>
                </a:lnTo>
                <a:lnTo>
                  <a:pt x="283464" y="560832"/>
                </a:lnTo>
                <a:lnTo>
                  <a:pt x="277368" y="554736"/>
                </a:lnTo>
                <a:lnTo>
                  <a:pt x="268224" y="548640"/>
                </a:lnTo>
                <a:lnTo>
                  <a:pt x="246888" y="533400"/>
                </a:lnTo>
                <a:lnTo>
                  <a:pt x="228600" y="518160"/>
                </a:lnTo>
                <a:lnTo>
                  <a:pt x="204216" y="493776"/>
                </a:lnTo>
                <a:lnTo>
                  <a:pt x="192024" y="478536"/>
                </a:lnTo>
                <a:lnTo>
                  <a:pt x="188975" y="469392"/>
                </a:lnTo>
                <a:lnTo>
                  <a:pt x="179832" y="460248"/>
                </a:lnTo>
                <a:lnTo>
                  <a:pt x="173736" y="451104"/>
                </a:lnTo>
                <a:lnTo>
                  <a:pt x="167640" y="435864"/>
                </a:lnTo>
                <a:lnTo>
                  <a:pt x="161544" y="423672"/>
                </a:lnTo>
                <a:lnTo>
                  <a:pt x="155448" y="408432"/>
                </a:lnTo>
                <a:lnTo>
                  <a:pt x="149351" y="396240"/>
                </a:lnTo>
                <a:lnTo>
                  <a:pt x="143256" y="387096"/>
                </a:lnTo>
                <a:lnTo>
                  <a:pt x="137160" y="381000"/>
                </a:lnTo>
                <a:lnTo>
                  <a:pt x="131064" y="371856"/>
                </a:lnTo>
                <a:lnTo>
                  <a:pt x="124968" y="365760"/>
                </a:lnTo>
                <a:lnTo>
                  <a:pt x="115824" y="347472"/>
                </a:lnTo>
                <a:lnTo>
                  <a:pt x="113537" y="338328"/>
                </a:lnTo>
                <a:lnTo>
                  <a:pt x="112775" y="338328"/>
                </a:lnTo>
                <a:lnTo>
                  <a:pt x="112775" y="316992"/>
                </a:lnTo>
                <a:lnTo>
                  <a:pt x="129657" y="243840"/>
                </a:lnTo>
                <a:lnTo>
                  <a:pt x="112775" y="243840"/>
                </a:lnTo>
                <a:lnTo>
                  <a:pt x="105127" y="238376"/>
                </a:lnTo>
                <a:close/>
              </a:path>
              <a:path w="487680" h="938784">
                <a:moveTo>
                  <a:pt x="112775" y="335280"/>
                </a:moveTo>
                <a:lnTo>
                  <a:pt x="112775" y="338328"/>
                </a:lnTo>
                <a:lnTo>
                  <a:pt x="113537" y="338328"/>
                </a:lnTo>
                <a:lnTo>
                  <a:pt x="112775" y="335280"/>
                </a:lnTo>
                <a:close/>
              </a:path>
              <a:path w="487680" h="938784">
                <a:moveTo>
                  <a:pt x="106680" y="231648"/>
                </a:moveTo>
                <a:lnTo>
                  <a:pt x="105127" y="238376"/>
                </a:lnTo>
                <a:lnTo>
                  <a:pt x="112775" y="243840"/>
                </a:lnTo>
                <a:lnTo>
                  <a:pt x="106680" y="231648"/>
                </a:lnTo>
                <a:close/>
              </a:path>
              <a:path w="487680" h="938784">
                <a:moveTo>
                  <a:pt x="134112" y="231648"/>
                </a:moveTo>
                <a:lnTo>
                  <a:pt x="106680" y="231648"/>
                </a:lnTo>
                <a:lnTo>
                  <a:pt x="112775" y="243840"/>
                </a:lnTo>
                <a:lnTo>
                  <a:pt x="129657" y="243840"/>
                </a:lnTo>
                <a:lnTo>
                  <a:pt x="131064" y="237744"/>
                </a:lnTo>
                <a:lnTo>
                  <a:pt x="134112" y="231648"/>
                </a:lnTo>
                <a:close/>
              </a:path>
              <a:path w="487680" h="938784">
                <a:moveTo>
                  <a:pt x="176784" y="18287"/>
                </a:moveTo>
                <a:lnTo>
                  <a:pt x="149351" y="18287"/>
                </a:lnTo>
                <a:lnTo>
                  <a:pt x="146303" y="21336"/>
                </a:lnTo>
                <a:lnTo>
                  <a:pt x="137160" y="21336"/>
                </a:lnTo>
                <a:lnTo>
                  <a:pt x="131064" y="24384"/>
                </a:lnTo>
                <a:lnTo>
                  <a:pt x="124968" y="30480"/>
                </a:lnTo>
                <a:lnTo>
                  <a:pt x="115824" y="33528"/>
                </a:lnTo>
                <a:lnTo>
                  <a:pt x="91440" y="51816"/>
                </a:lnTo>
                <a:lnTo>
                  <a:pt x="94488" y="51816"/>
                </a:lnTo>
                <a:lnTo>
                  <a:pt x="64008" y="67056"/>
                </a:lnTo>
                <a:lnTo>
                  <a:pt x="54864" y="73152"/>
                </a:lnTo>
                <a:lnTo>
                  <a:pt x="45720" y="76200"/>
                </a:lnTo>
                <a:lnTo>
                  <a:pt x="42672" y="79248"/>
                </a:lnTo>
                <a:lnTo>
                  <a:pt x="33527" y="79248"/>
                </a:lnTo>
                <a:lnTo>
                  <a:pt x="33527" y="82296"/>
                </a:lnTo>
                <a:lnTo>
                  <a:pt x="30480" y="82296"/>
                </a:lnTo>
                <a:lnTo>
                  <a:pt x="30480" y="85343"/>
                </a:lnTo>
                <a:lnTo>
                  <a:pt x="24384" y="85343"/>
                </a:lnTo>
                <a:lnTo>
                  <a:pt x="21336" y="91440"/>
                </a:lnTo>
                <a:lnTo>
                  <a:pt x="15240" y="94487"/>
                </a:lnTo>
                <a:lnTo>
                  <a:pt x="6096" y="100584"/>
                </a:lnTo>
                <a:lnTo>
                  <a:pt x="0" y="106680"/>
                </a:lnTo>
                <a:lnTo>
                  <a:pt x="0" y="143256"/>
                </a:lnTo>
                <a:lnTo>
                  <a:pt x="3048" y="143256"/>
                </a:lnTo>
                <a:lnTo>
                  <a:pt x="3048" y="152400"/>
                </a:lnTo>
                <a:lnTo>
                  <a:pt x="6096" y="158496"/>
                </a:lnTo>
                <a:lnTo>
                  <a:pt x="6096" y="161544"/>
                </a:lnTo>
                <a:lnTo>
                  <a:pt x="9144" y="161544"/>
                </a:lnTo>
                <a:lnTo>
                  <a:pt x="12192" y="167640"/>
                </a:lnTo>
                <a:lnTo>
                  <a:pt x="18288" y="176784"/>
                </a:lnTo>
                <a:lnTo>
                  <a:pt x="21336" y="176784"/>
                </a:lnTo>
                <a:lnTo>
                  <a:pt x="21336" y="179832"/>
                </a:lnTo>
                <a:lnTo>
                  <a:pt x="27432" y="182880"/>
                </a:lnTo>
                <a:lnTo>
                  <a:pt x="27432" y="185928"/>
                </a:lnTo>
                <a:lnTo>
                  <a:pt x="30480" y="185928"/>
                </a:lnTo>
                <a:lnTo>
                  <a:pt x="36575" y="188976"/>
                </a:lnTo>
                <a:lnTo>
                  <a:pt x="45720" y="195072"/>
                </a:lnTo>
                <a:lnTo>
                  <a:pt x="51816" y="198120"/>
                </a:lnTo>
                <a:lnTo>
                  <a:pt x="91440" y="228600"/>
                </a:lnTo>
                <a:lnTo>
                  <a:pt x="105127" y="238376"/>
                </a:lnTo>
                <a:lnTo>
                  <a:pt x="106680" y="231648"/>
                </a:lnTo>
                <a:lnTo>
                  <a:pt x="134112" y="231648"/>
                </a:lnTo>
                <a:lnTo>
                  <a:pt x="64008" y="176784"/>
                </a:lnTo>
                <a:lnTo>
                  <a:pt x="42672" y="164592"/>
                </a:lnTo>
                <a:lnTo>
                  <a:pt x="33527" y="155448"/>
                </a:lnTo>
                <a:lnTo>
                  <a:pt x="31496" y="149352"/>
                </a:lnTo>
                <a:lnTo>
                  <a:pt x="30480" y="149352"/>
                </a:lnTo>
                <a:lnTo>
                  <a:pt x="27432" y="143256"/>
                </a:lnTo>
                <a:lnTo>
                  <a:pt x="27432" y="121920"/>
                </a:lnTo>
                <a:lnTo>
                  <a:pt x="21336" y="121920"/>
                </a:lnTo>
                <a:lnTo>
                  <a:pt x="27432" y="112776"/>
                </a:lnTo>
                <a:lnTo>
                  <a:pt x="33528" y="112776"/>
                </a:lnTo>
                <a:lnTo>
                  <a:pt x="39624" y="106680"/>
                </a:lnTo>
                <a:lnTo>
                  <a:pt x="45720" y="103632"/>
                </a:lnTo>
                <a:lnTo>
                  <a:pt x="51816" y="103632"/>
                </a:lnTo>
                <a:lnTo>
                  <a:pt x="57912" y="100584"/>
                </a:lnTo>
                <a:lnTo>
                  <a:pt x="67056" y="94487"/>
                </a:lnTo>
                <a:lnTo>
                  <a:pt x="76200" y="91440"/>
                </a:lnTo>
                <a:lnTo>
                  <a:pt x="88392" y="82296"/>
                </a:lnTo>
                <a:lnTo>
                  <a:pt x="106680" y="73152"/>
                </a:lnTo>
                <a:lnTo>
                  <a:pt x="118872" y="64008"/>
                </a:lnTo>
                <a:lnTo>
                  <a:pt x="128016" y="54864"/>
                </a:lnTo>
                <a:lnTo>
                  <a:pt x="137160" y="51816"/>
                </a:lnTo>
                <a:lnTo>
                  <a:pt x="143256" y="48768"/>
                </a:lnTo>
                <a:lnTo>
                  <a:pt x="146303" y="45720"/>
                </a:lnTo>
                <a:lnTo>
                  <a:pt x="149351" y="45720"/>
                </a:lnTo>
                <a:lnTo>
                  <a:pt x="155448" y="42672"/>
                </a:lnTo>
                <a:lnTo>
                  <a:pt x="158496" y="42672"/>
                </a:lnTo>
                <a:lnTo>
                  <a:pt x="158496" y="39624"/>
                </a:lnTo>
                <a:lnTo>
                  <a:pt x="161544" y="39624"/>
                </a:lnTo>
                <a:lnTo>
                  <a:pt x="170688" y="30480"/>
                </a:lnTo>
                <a:lnTo>
                  <a:pt x="170688" y="27432"/>
                </a:lnTo>
                <a:lnTo>
                  <a:pt x="173736" y="21336"/>
                </a:lnTo>
                <a:lnTo>
                  <a:pt x="176784" y="18287"/>
                </a:lnTo>
                <a:close/>
              </a:path>
              <a:path w="487680" h="938784">
                <a:moveTo>
                  <a:pt x="30480" y="146304"/>
                </a:moveTo>
                <a:lnTo>
                  <a:pt x="30480" y="149352"/>
                </a:lnTo>
                <a:lnTo>
                  <a:pt x="31496" y="149352"/>
                </a:lnTo>
                <a:lnTo>
                  <a:pt x="30480" y="146304"/>
                </a:lnTo>
                <a:close/>
              </a:path>
              <a:path w="487680" h="938784">
                <a:moveTo>
                  <a:pt x="27432" y="112776"/>
                </a:moveTo>
                <a:lnTo>
                  <a:pt x="21336" y="121920"/>
                </a:lnTo>
                <a:lnTo>
                  <a:pt x="27432" y="117856"/>
                </a:lnTo>
                <a:lnTo>
                  <a:pt x="27432" y="112776"/>
                </a:lnTo>
                <a:close/>
              </a:path>
              <a:path w="487680" h="938784">
                <a:moveTo>
                  <a:pt x="27432" y="117856"/>
                </a:moveTo>
                <a:lnTo>
                  <a:pt x="21336" y="121920"/>
                </a:lnTo>
                <a:lnTo>
                  <a:pt x="27432" y="121920"/>
                </a:lnTo>
                <a:lnTo>
                  <a:pt x="27432" y="117856"/>
                </a:lnTo>
                <a:close/>
              </a:path>
              <a:path w="487680" h="938784">
                <a:moveTo>
                  <a:pt x="33528" y="112776"/>
                </a:moveTo>
                <a:lnTo>
                  <a:pt x="27432" y="112776"/>
                </a:lnTo>
                <a:lnTo>
                  <a:pt x="27432" y="117856"/>
                </a:lnTo>
                <a:lnTo>
                  <a:pt x="30480" y="115824"/>
                </a:lnTo>
                <a:lnTo>
                  <a:pt x="33528" y="112776"/>
                </a:lnTo>
                <a:close/>
              </a:path>
              <a:path w="487680" h="938784">
                <a:moveTo>
                  <a:pt x="45720" y="103632"/>
                </a:moveTo>
                <a:lnTo>
                  <a:pt x="39624" y="106680"/>
                </a:lnTo>
                <a:lnTo>
                  <a:pt x="42672" y="106680"/>
                </a:lnTo>
                <a:lnTo>
                  <a:pt x="45720" y="103632"/>
                </a:lnTo>
                <a:close/>
              </a:path>
              <a:path w="487680" h="938784">
                <a:moveTo>
                  <a:pt x="146303" y="18287"/>
                </a:moveTo>
                <a:lnTo>
                  <a:pt x="140208" y="21336"/>
                </a:lnTo>
                <a:lnTo>
                  <a:pt x="146303" y="21336"/>
                </a:lnTo>
                <a:lnTo>
                  <a:pt x="146303" y="18287"/>
                </a:lnTo>
                <a:close/>
              </a:path>
              <a:path w="487680" h="938784">
                <a:moveTo>
                  <a:pt x="158496" y="0"/>
                </a:moveTo>
                <a:lnTo>
                  <a:pt x="152400" y="12192"/>
                </a:lnTo>
                <a:lnTo>
                  <a:pt x="146303" y="18287"/>
                </a:lnTo>
                <a:lnTo>
                  <a:pt x="146303" y="21336"/>
                </a:lnTo>
                <a:lnTo>
                  <a:pt x="149351" y="18287"/>
                </a:lnTo>
                <a:lnTo>
                  <a:pt x="176784" y="18287"/>
                </a:lnTo>
                <a:lnTo>
                  <a:pt x="179832" y="15240"/>
                </a:lnTo>
                <a:lnTo>
                  <a:pt x="158496" y="0"/>
                </a:lnTo>
                <a:close/>
              </a:path>
            </a:pathLst>
          </a:custGeom>
          <a:solidFill>
            <a:srgbClr val="FF263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96200" y="5716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96200" y="60213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5200" y="58689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48600" y="63261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24800" y="65547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43800" y="67071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10200" y="54879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10200" y="57927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29200" y="56403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62600" y="6097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38800" y="63261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57800" y="6478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81400" y="56403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81400" y="59451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00400" y="57927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33800" y="62499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10000" y="6478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29000" y="66309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52600" y="54879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52600" y="57927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71600" y="56403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05000" y="6097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81200" y="63261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00200" y="6478523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408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907539" y="3755135"/>
            <a:ext cx="64008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Ca</a:t>
            </a:r>
            <a:r>
              <a:rPr sz="1600" b="1" spc="-90" dirty="0">
                <a:latin typeface="Sitka Banner"/>
                <a:cs typeface="Sitka Banner"/>
              </a:rPr>
              <a:t>++</a:t>
            </a:r>
            <a:endParaRPr sz="1600">
              <a:latin typeface="Sitka Banner"/>
              <a:cs typeface="Sitka Banner"/>
            </a:endParaRPr>
          </a:p>
        </p:txBody>
      </p:sp>
      <p:sp>
        <p:nvSpPr>
          <p:cNvPr id="43" name="Nadpis 1">
            <a:extLst>
              <a:ext uri="{FF2B5EF4-FFF2-40B4-BE49-F238E27FC236}">
                <a16:creationId xmlns:a16="http://schemas.microsoft.com/office/drawing/2014/main" xmlns="" id="{B4876045-245E-9E47-BF79-9742EE4A3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9601200" cy="615553"/>
          </a:xfrm>
        </p:spPr>
        <p:txBody>
          <a:bodyPr/>
          <a:lstStyle/>
          <a:p>
            <a:r>
              <a:rPr lang="sk-SK" b="0" i="0" dirty="0"/>
              <a:t>2a. Neenzymatická fáza, naviazanie sa vápnika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970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048" y="2593848"/>
            <a:ext cx="1722120" cy="1749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2516" y="2955789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5845" y="2948149"/>
            <a:ext cx="69282" cy="67698"/>
          </a:xfrm>
          <a:custGeom>
            <a:avLst/>
            <a:gdLst/>
            <a:ahLst/>
            <a:cxnLst/>
            <a:rect l="l" t="t" r="r" b="b"/>
            <a:pathLst>
              <a:path w="69282" h="67698">
                <a:moveTo>
                  <a:pt x="69282" y="35842"/>
                </a:moveTo>
                <a:lnTo>
                  <a:pt x="66236" y="49647"/>
                </a:lnTo>
                <a:lnTo>
                  <a:pt x="58036" y="60734"/>
                </a:lnTo>
                <a:lnTo>
                  <a:pt x="46088" y="67698"/>
                </a:lnTo>
                <a:lnTo>
                  <a:pt x="27813" y="66546"/>
                </a:lnTo>
                <a:lnTo>
                  <a:pt x="14088" y="61480"/>
                </a:lnTo>
                <a:lnTo>
                  <a:pt x="4841" y="53345"/>
                </a:lnTo>
                <a:lnTo>
                  <a:pt x="0" y="42987"/>
                </a:lnTo>
                <a:lnTo>
                  <a:pt x="1696" y="27309"/>
                </a:lnTo>
                <a:lnTo>
                  <a:pt x="7445" y="14439"/>
                </a:lnTo>
                <a:lnTo>
                  <a:pt x="16604" y="5096"/>
                </a:lnTo>
                <a:lnTo>
                  <a:pt x="28529" y="0"/>
                </a:lnTo>
                <a:lnTo>
                  <a:pt x="44434" y="2278"/>
                </a:lnTo>
                <a:lnTo>
                  <a:pt x="56719" y="9200"/>
                </a:lnTo>
                <a:lnTo>
                  <a:pt x="65025" y="19379"/>
                </a:lnTo>
                <a:lnTo>
                  <a:pt x="68988" y="314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3322" y="3096771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9358" y="3091076"/>
            <a:ext cx="69153" cy="67388"/>
          </a:xfrm>
          <a:custGeom>
            <a:avLst/>
            <a:gdLst/>
            <a:ahLst/>
            <a:cxnLst/>
            <a:rect l="l" t="t" r="r" b="b"/>
            <a:pathLst>
              <a:path w="69153" h="67388">
                <a:moveTo>
                  <a:pt x="69153" y="36171"/>
                </a:moveTo>
                <a:lnTo>
                  <a:pt x="66311" y="49410"/>
                </a:lnTo>
                <a:lnTo>
                  <a:pt x="58399" y="60225"/>
                </a:lnTo>
                <a:lnTo>
                  <a:pt x="46336" y="67388"/>
                </a:lnTo>
                <a:lnTo>
                  <a:pt x="28052" y="66602"/>
                </a:lnTo>
                <a:lnTo>
                  <a:pt x="14296" y="61844"/>
                </a:lnTo>
                <a:lnTo>
                  <a:pt x="4976" y="53969"/>
                </a:lnTo>
                <a:lnTo>
                  <a:pt x="0" y="43829"/>
                </a:lnTo>
                <a:lnTo>
                  <a:pt x="1692" y="26265"/>
                </a:lnTo>
                <a:lnTo>
                  <a:pt x="7450" y="13037"/>
                </a:lnTo>
                <a:lnTo>
                  <a:pt x="16358" y="4247"/>
                </a:lnTo>
                <a:lnTo>
                  <a:pt x="27500" y="0"/>
                </a:lnTo>
                <a:lnTo>
                  <a:pt x="43776" y="2049"/>
                </a:lnTo>
                <a:lnTo>
                  <a:pt x="56278" y="8300"/>
                </a:lnTo>
                <a:lnTo>
                  <a:pt x="64717" y="18073"/>
                </a:lnTo>
                <a:lnTo>
                  <a:pt x="68802" y="306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9572" y="3416830"/>
            <a:ext cx="59419" cy="60453"/>
          </a:xfrm>
          <a:custGeom>
            <a:avLst/>
            <a:gdLst/>
            <a:ahLst/>
            <a:cxnLst/>
            <a:rect l="l" t="t" r="r" b="b"/>
            <a:pathLst>
              <a:path w="59419" h="60453">
                <a:moveTo>
                  <a:pt x="27732" y="0"/>
                </a:moveTo>
                <a:lnTo>
                  <a:pt x="15756" y="3136"/>
                </a:lnTo>
                <a:lnTo>
                  <a:pt x="6695" y="11278"/>
                </a:lnTo>
                <a:lnTo>
                  <a:pt x="1220" y="24002"/>
                </a:lnTo>
                <a:lnTo>
                  <a:pt x="0" y="40888"/>
                </a:lnTo>
                <a:lnTo>
                  <a:pt x="6545" y="51525"/>
                </a:lnTo>
                <a:lnTo>
                  <a:pt x="18229" y="58291"/>
                </a:lnTo>
                <a:lnTo>
                  <a:pt x="35054" y="60453"/>
                </a:lnTo>
                <a:lnTo>
                  <a:pt x="47967" y="55189"/>
                </a:lnTo>
                <a:lnTo>
                  <a:pt x="56400" y="44878"/>
                </a:lnTo>
                <a:lnTo>
                  <a:pt x="59419" y="30457"/>
                </a:lnTo>
                <a:lnTo>
                  <a:pt x="58777" y="24378"/>
                </a:lnTo>
                <a:lnTo>
                  <a:pt x="53259" y="12291"/>
                </a:lnTo>
                <a:lnTo>
                  <a:pt x="42675" y="3430"/>
                </a:lnTo>
                <a:lnTo>
                  <a:pt x="27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7513" y="3414626"/>
            <a:ext cx="67574" cy="69219"/>
          </a:xfrm>
          <a:custGeom>
            <a:avLst/>
            <a:gdLst/>
            <a:ahLst/>
            <a:cxnLst/>
            <a:rect l="l" t="t" r="r" b="b"/>
            <a:pathLst>
              <a:path w="67574" h="69219">
                <a:moveTo>
                  <a:pt x="67574" y="32661"/>
                </a:moveTo>
                <a:lnTo>
                  <a:pt x="64537" y="45860"/>
                </a:lnTo>
                <a:lnTo>
                  <a:pt x="56510" y="57436"/>
                </a:lnTo>
                <a:lnTo>
                  <a:pt x="45116" y="65764"/>
                </a:lnTo>
                <a:lnTo>
                  <a:pt x="31980" y="69219"/>
                </a:lnTo>
                <a:lnTo>
                  <a:pt x="18335" y="66026"/>
                </a:lnTo>
                <a:lnTo>
                  <a:pt x="7314" y="57599"/>
                </a:lnTo>
                <a:lnTo>
                  <a:pt x="0" y="45706"/>
                </a:lnTo>
                <a:lnTo>
                  <a:pt x="694" y="27674"/>
                </a:lnTo>
                <a:lnTo>
                  <a:pt x="5460" y="14080"/>
                </a:lnTo>
                <a:lnTo>
                  <a:pt x="13412" y="4872"/>
                </a:lnTo>
                <a:lnTo>
                  <a:pt x="23664" y="0"/>
                </a:lnTo>
                <a:lnTo>
                  <a:pt x="39896" y="1758"/>
                </a:lnTo>
                <a:lnTo>
                  <a:pt x="53070" y="7602"/>
                </a:lnTo>
                <a:lnTo>
                  <a:pt x="62412" y="16607"/>
                </a:lnTo>
                <a:lnTo>
                  <a:pt x="67145" y="278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9814" y="3630198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7484" y="3628202"/>
            <a:ext cx="67539" cy="69006"/>
          </a:xfrm>
          <a:custGeom>
            <a:avLst/>
            <a:gdLst/>
            <a:ahLst/>
            <a:cxnLst/>
            <a:rect l="l" t="t" r="r" b="b"/>
            <a:pathLst>
              <a:path w="67539" h="69006">
                <a:moveTo>
                  <a:pt x="67539" y="32444"/>
                </a:moveTo>
                <a:lnTo>
                  <a:pt x="64919" y="46922"/>
                </a:lnTo>
                <a:lnTo>
                  <a:pt x="57598" y="58383"/>
                </a:lnTo>
                <a:lnTo>
                  <a:pt x="46389" y="66015"/>
                </a:lnTo>
                <a:lnTo>
                  <a:pt x="32104" y="69006"/>
                </a:lnTo>
                <a:lnTo>
                  <a:pt x="18393" y="66258"/>
                </a:lnTo>
                <a:lnTo>
                  <a:pt x="7338" y="58579"/>
                </a:lnTo>
                <a:lnTo>
                  <a:pt x="0" y="46848"/>
                </a:lnTo>
                <a:lnTo>
                  <a:pt x="624" y="28414"/>
                </a:lnTo>
                <a:lnTo>
                  <a:pt x="5195" y="14545"/>
                </a:lnTo>
                <a:lnTo>
                  <a:pt x="12873" y="5115"/>
                </a:lnTo>
                <a:lnTo>
                  <a:pt x="22819" y="0"/>
                </a:lnTo>
                <a:lnTo>
                  <a:pt x="40515" y="1589"/>
                </a:lnTo>
                <a:lnTo>
                  <a:pt x="53834" y="7217"/>
                </a:lnTo>
                <a:lnTo>
                  <a:pt x="62707" y="15979"/>
                </a:lnTo>
                <a:lnTo>
                  <a:pt x="67068" y="269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5987" y="3666751"/>
            <a:ext cx="59580" cy="60468"/>
          </a:xfrm>
          <a:custGeom>
            <a:avLst/>
            <a:gdLst/>
            <a:ahLst/>
            <a:cxnLst/>
            <a:rect l="l" t="t" r="r" b="b"/>
            <a:pathLst>
              <a:path w="59580" h="60468">
                <a:moveTo>
                  <a:pt x="28396" y="0"/>
                </a:moveTo>
                <a:lnTo>
                  <a:pt x="16218" y="2982"/>
                </a:lnTo>
                <a:lnTo>
                  <a:pt x="6976" y="11029"/>
                </a:lnTo>
                <a:lnTo>
                  <a:pt x="1345" y="23664"/>
                </a:lnTo>
                <a:lnTo>
                  <a:pt x="0" y="40408"/>
                </a:lnTo>
                <a:lnTo>
                  <a:pt x="6383" y="51303"/>
                </a:lnTo>
                <a:lnTo>
                  <a:pt x="17876" y="58244"/>
                </a:lnTo>
                <a:lnTo>
                  <a:pt x="34385" y="60468"/>
                </a:lnTo>
                <a:lnTo>
                  <a:pt x="46823" y="55204"/>
                </a:lnTo>
                <a:lnTo>
                  <a:pt x="56001" y="44893"/>
                </a:lnTo>
                <a:lnTo>
                  <a:pt x="59580" y="30472"/>
                </a:lnTo>
                <a:lnTo>
                  <a:pt x="58879" y="24725"/>
                </a:lnTo>
                <a:lnTo>
                  <a:pt x="52666" y="12490"/>
                </a:lnTo>
                <a:lnTo>
                  <a:pt x="41787" y="3495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0146" y="3664405"/>
            <a:ext cx="68469" cy="66667"/>
          </a:xfrm>
          <a:custGeom>
            <a:avLst/>
            <a:gdLst/>
            <a:ahLst/>
            <a:cxnLst/>
            <a:rect l="l" t="t" r="r" b="b"/>
            <a:pathLst>
              <a:path w="68469" h="66667">
                <a:moveTo>
                  <a:pt x="68469" y="32819"/>
                </a:moveTo>
                <a:lnTo>
                  <a:pt x="65679" y="46555"/>
                </a:lnTo>
                <a:lnTo>
                  <a:pt x="58124" y="58451"/>
                </a:lnTo>
                <a:lnTo>
                  <a:pt x="47032" y="66667"/>
                </a:lnTo>
                <a:lnTo>
                  <a:pt x="28897" y="65906"/>
                </a:lnTo>
                <a:lnTo>
                  <a:pt x="15112" y="61002"/>
                </a:lnTo>
                <a:lnTo>
                  <a:pt x="5529" y="53012"/>
                </a:lnTo>
                <a:lnTo>
                  <a:pt x="0" y="42989"/>
                </a:lnTo>
                <a:lnTo>
                  <a:pt x="1237" y="26230"/>
                </a:lnTo>
                <a:lnTo>
                  <a:pt x="6644" y="13394"/>
                </a:lnTo>
                <a:lnTo>
                  <a:pt x="15542" y="4608"/>
                </a:lnTo>
                <a:lnTo>
                  <a:pt x="27255" y="0"/>
                </a:lnTo>
                <a:lnTo>
                  <a:pt x="43856" y="2012"/>
                </a:lnTo>
                <a:lnTo>
                  <a:pt x="56478" y="8370"/>
                </a:lnTo>
                <a:lnTo>
                  <a:pt x="64762" y="18042"/>
                </a:lnTo>
                <a:lnTo>
                  <a:pt x="68347" y="29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9666" y="3096771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45516" y="3090983"/>
            <a:ext cx="69339" cy="67481"/>
          </a:xfrm>
          <a:custGeom>
            <a:avLst/>
            <a:gdLst/>
            <a:ahLst/>
            <a:cxnLst/>
            <a:rect l="l" t="t" r="r" b="b"/>
            <a:pathLst>
              <a:path w="69339" h="67481">
                <a:moveTo>
                  <a:pt x="69339" y="36264"/>
                </a:moveTo>
                <a:lnTo>
                  <a:pt x="66051" y="49504"/>
                </a:lnTo>
                <a:lnTo>
                  <a:pt x="57415" y="60318"/>
                </a:lnTo>
                <a:lnTo>
                  <a:pt x="45270" y="67481"/>
                </a:lnTo>
                <a:lnTo>
                  <a:pt x="27367" y="66645"/>
                </a:lnTo>
                <a:lnTo>
                  <a:pt x="13867" y="61716"/>
                </a:lnTo>
                <a:lnTo>
                  <a:pt x="4751" y="53593"/>
                </a:lnTo>
                <a:lnTo>
                  <a:pt x="0" y="43172"/>
                </a:lnTo>
                <a:lnTo>
                  <a:pt x="1842" y="25819"/>
                </a:lnTo>
                <a:lnTo>
                  <a:pt x="7798" y="12732"/>
                </a:lnTo>
                <a:lnTo>
                  <a:pt x="16929" y="4071"/>
                </a:lnTo>
                <a:lnTo>
                  <a:pt x="28297" y="0"/>
                </a:lnTo>
                <a:lnTo>
                  <a:pt x="43129" y="2140"/>
                </a:lnTo>
                <a:lnTo>
                  <a:pt x="55531" y="8532"/>
                </a:lnTo>
                <a:lnTo>
                  <a:pt x="64491" y="18483"/>
                </a:lnTo>
                <a:lnTo>
                  <a:pt x="69000" y="313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9092" y="3242301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72421" y="3234551"/>
            <a:ext cx="69282" cy="67808"/>
          </a:xfrm>
          <a:custGeom>
            <a:avLst/>
            <a:gdLst/>
            <a:ahLst/>
            <a:cxnLst/>
            <a:rect l="l" t="t" r="r" b="b"/>
            <a:pathLst>
              <a:path w="69282" h="67808">
                <a:moveTo>
                  <a:pt x="69282" y="35953"/>
                </a:moveTo>
                <a:lnTo>
                  <a:pt x="66236" y="49757"/>
                </a:lnTo>
                <a:lnTo>
                  <a:pt x="58036" y="60844"/>
                </a:lnTo>
                <a:lnTo>
                  <a:pt x="46088" y="67808"/>
                </a:lnTo>
                <a:lnTo>
                  <a:pt x="27813" y="66656"/>
                </a:lnTo>
                <a:lnTo>
                  <a:pt x="14088" y="61591"/>
                </a:lnTo>
                <a:lnTo>
                  <a:pt x="4841" y="53456"/>
                </a:lnTo>
                <a:lnTo>
                  <a:pt x="0" y="43097"/>
                </a:lnTo>
                <a:lnTo>
                  <a:pt x="1696" y="26194"/>
                </a:lnTo>
                <a:lnTo>
                  <a:pt x="7445" y="13290"/>
                </a:lnTo>
                <a:lnTo>
                  <a:pt x="16604" y="4516"/>
                </a:lnTo>
                <a:lnTo>
                  <a:pt x="28529" y="0"/>
                </a:lnTo>
                <a:lnTo>
                  <a:pt x="44453" y="1971"/>
                </a:lnTo>
                <a:lnTo>
                  <a:pt x="56747" y="8271"/>
                </a:lnTo>
                <a:lnTo>
                  <a:pt x="65050" y="18183"/>
                </a:lnTo>
                <a:lnTo>
                  <a:pt x="68997" y="30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49646" y="366677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7281" y="3664562"/>
            <a:ext cx="67574" cy="69219"/>
          </a:xfrm>
          <a:custGeom>
            <a:avLst/>
            <a:gdLst/>
            <a:ahLst/>
            <a:cxnLst/>
            <a:rect l="l" t="t" r="r" b="b"/>
            <a:pathLst>
              <a:path w="67574" h="69219">
                <a:moveTo>
                  <a:pt x="67574" y="32661"/>
                </a:moveTo>
                <a:lnTo>
                  <a:pt x="64537" y="45860"/>
                </a:lnTo>
                <a:lnTo>
                  <a:pt x="56510" y="57436"/>
                </a:lnTo>
                <a:lnTo>
                  <a:pt x="45116" y="65764"/>
                </a:lnTo>
                <a:lnTo>
                  <a:pt x="31980" y="69219"/>
                </a:lnTo>
                <a:lnTo>
                  <a:pt x="18335" y="66026"/>
                </a:lnTo>
                <a:lnTo>
                  <a:pt x="7314" y="57599"/>
                </a:lnTo>
                <a:lnTo>
                  <a:pt x="0" y="45706"/>
                </a:lnTo>
                <a:lnTo>
                  <a:pt x="694" y="27674"/>
                </a:lnTo>
                <a:lnTo>
                  <a:pt x="5460" y="14080"/>
                </a:lnTo>
                <a:lnTo>
                  <a:pt x="13412" y="4872"/>
                </a:lnTo>
                <a:lnTo>
                  <a:pt x="23664" y="0"/>
                </a:lnTo>
                <a:lnTo>
                  <a:pt x="39896" y="1758"/>
                </a:lnTo>
                <a:lnTo>
                  <a:pt x="53070" y="7602"/>
                </a:lnTo>
                <a:lnTo>
                  <a:pt x="62412" y="16607"/>
                </a:lnTo>
                <a:lnTo>
                  <a:pt x="67145" y="278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85772" y="2849109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79243" y="2841374"/>
            <a:ext cx="69140" cy="67793"/>
          </a:xfrm>
          <a:custGeom>
            <a:avLst/>
            <a:gdLst/>
            <a:ahLst/>
            <a:cxnLst/>
            <a:rect l="l" t="t" r="r" b="b"/>
            <a:pathLst>
              <a:path w="69140" h="67793">
                <a:moveTo>
                  <a:pt x="69140" y="35937"/>
                </a:moveTo>
                <a:lnTo>
                  <a:pt x="66094" y="49742"/>
                </a:lnTo>
                <a:lnTo>
                  <a:pt x="57894" y="60829"/>
                </a:lnTo>
                <a:lnTo>
                  <a:pt x="45946" y="67793"/>
                </a:lnTo>
                <a:lnTo>
                  <a:pt x="28887" y="66641"/>
                </a:lnTo>
                <a:lnTo>
                  <a:pt x="15219" y="61575"/>
                </a:lnTo>
                <a:lnTo>
                  <a:pt x="5429" y="53441"/>
                </a:lnTo>
                <a:lnTo>
                  <a:pt x="0" y="43082"/>
                </a:lnTo>
                <a:lnTo>
                  <a:pt x="1962" y="26202"/>
                </a:lnTo>
                <a:lnTo>
                  <a:pt x="8298" y="13310"/>
                </a:lnTo>
                <a:lnTo>
                  <a:pt x="17771" y="4533"/>
                </a:lnTo>
                <a:lnTo>
                  <a:pt x="29146" y="0"/>
                </a:lnTo>
                <a:lnTo>
                  <a:pt x="44795" y="2006"/>
                </a:lnTo>
                <a:lnTo>
                  <a:pt x="56928" y="8424"/>
                </a:lnTo>
                <a:lnTo>
                  <a:pt x="65113" y="18515"/>
                </a:lnTo>
                <a:lnTo>
                  <a:pt x="68917" y="315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29028" y="2742429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22499" y="2734694"/>
            <a:ext cx="69140" cy="67793"/>
          </a:xfrm>
          <a:custGeom>
            <a:avLst/>
            <a:gdLst/>
            <a:ahLst/>
            <a:cxnLst/>
            <a:rect l="l" t="t" r="r" b="b"/>
            <a:pathLst>
              <a:path w="69140" h="67793">
                <a:moveTo>
                  <a:pt x="69140" y="35937"/>
                </a:moveTo>
                <a:lnTo>
                  <a:pt x="66094" y="49742"/>
                </a:lnTo>
                <a:lnTo>
                  <a:pt x="57894" y="60829"/>
                </a:lnTo>
                <a:lnTo>
                  <a:pt x="45946" y="67793"/>
                </a:lnTo>
                <a:lnTo>
                  <a:pt x="28887" y="66641"/>
                </a:lnTo>
                <a:lnTo>
                  <a:pt x="15219" y="61575"/>
                </a:lnTo>
                <a:lnTo>
                  <a:pt x="5429" y="53441"/>
                </a:lnTo>
                <a:lnTo>
                  <a:pt x="0" y="43082"/>
                </a:lnTo>
                <a:lnTo>
                  <a:pt x="1962" y="26202"/>
                </a:lnTo>
                <a:lnTo>
                  <a:pt x="8298" y="13310"/>
                </a:lnTo>
                <a:lnTo>
                  <a:pt x="17771" y="4533"/>
                </a:lnTo>
                <a:lnTo>
                  <a:pt x="29146" y="0"/>
                </a:lnTo>
                <a:lnTo>
                  <a:pt x="44795" y="2006"/>
                </a:lnTo>
                <a:lnTo>
                  <a:pt x="56928" y="8424"/>
                </a:lnTo>
                <a:lnTo>
                  <a:pt x="65113" y="18515"/>
                </a:lnTo>
                <a:lnTo>
                  <a:pt x="68917" y="315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08843" y="3166879"/>
            <a:ext cx="59580" cy="60468"/>
          </a:xfrm>
          <a:custGeom>
            <a:avLst/>
            <a:gdLst/>
            <a:ahLst/>
            <a:cxnLst/>
            <a:rect l="l" t="t" r="r" b="b"/>
            <a:pathLst>
              <a:path w="59580" h="60468">
                <a:moveTo>
                  <a:pt x="28396" y="0"/>
                </a:moveTo>
                <a:lnTo>
                  <a:pt x="16218" y="2982"/>
                </a:lnTo>
                <a:lnTo>
                  <a:pt x="6976" y="11029"/>
                </a:lnTo>
                <a:lnTo>
                  <a:pt x="1345" y="23664"/>
                </a:lnTo>
                <a:lnTo>
                  <a:pt x="0" y="40408"/>
                </a:lnTo>
                <a:lnTo>
                  <a:pt x="6383" y="51303"/>
                </a:lnTo>
                <a:lnTo>
                  <a:pt x="17876" y="58244"/>
                </a:lnTo>
                <a:lnTo>
                  <a:pt x="34385" y="60468"/>
                </a:lnTo>
                <a:lnTo>
                  <a:pt x="46823" y="55204"/>
                </a:lnTo>
                <a:lnTo>
                  <a:pt x="56001" y="44893"/>
                </a:lnTo>
                <a:lnTo>
                  <a:pt x="59580" y="30472"/>
                </a:lnTo>
                <a:lnTo>
                  <a:pt x="58879" y="24725"/>
                </a:lnTo>
                <a:lnTo>
                  <a:pt x="52666" y="12490"/>
                </a:lnTo>
                <a:lnTo>
                  <a:pt x="41787" y="3495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3002" y="3164532"/>
            <a:ext cx="68469" cy="66667"/>
          </a:xfrm>
          <a:custGeom>
            <a:avLst/>
            <a:gdLst/>
            <a:ahLst/>
            <a:cxnLst/>
            <a:rect l="l" t="t" r="r" b="b"/>
            <a:pathLst>
              <a:path w="68469" h="66667">
                <a:moveTo>
                  <a:pt x="68469" y="32819"/>
                </a:moveTo>
                <a:lnTo>
                  <a:pt x="65679" y="46555"/>
                </a:lnTo>
                <a:lnTo>
                  <a:pt x="58124" y="58451"/>
                </a:lnTo>
                <a:lnTo>
                  <a:pt x="47032" y="66667"/>
                </a:lnTo>
                <a:lnTo>
                  <a:pt x="28897" y="65906"/>
                </a:lnTo>
                <a:lnTo>
                  <a:pt x="15112" y="61002"/>
                </a:lnTo>
                <a:lnTo>
                  <a:pt x="5529" y="53012"/>
                </a:lnTo>
                <a:lnTo>
                  <a:pt x="0" y="42989"/>
                </a:lnTo>
                <a:lnTo>
                  <a:pt x="1237" y="26230"/>
                </a:lnTo>
                <a:lnTo>
                  <a:pt x="6644" y="13394"/>
                </a:lnTo>
                <a:lnTo>
                  <a:pt x="15542" y="4608"/>
                </a:lnTo>
                <a:lnTo>
                  <a:pt x="27255" y="0"/>
                </a:lnTo>
                <a:lnTo>
                  <a:pt x="43856" y="2012"/>
                </a:lnTo>
                <a:lnTo>
                  <a:pt x="56478" y="8370"/>
                </a:lnTo>
                <a:lnTo>
                  <a:pt x="64762" y="18042"/>
                </a:lnTo>
                <a:lnTo>
                  <a:pt x="68347" y="29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99260" y="2992365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92589" y="2984614"/>
            <a:ext cx="69282" cy="67808"/>
          </a:xfrm>
          <a:custGeom>
            <a:avLst/>
            <a:gdLst/>
            <a:ahLst/>
            <a:cxnLst/>
            <a:rect l="l" t="t" r="r" b="b"/>
            <a:pathLst>
              <a:path w="69282" h="67808">
                <a:moveTo>
                  <a:pt x="69282" y="35953"/>
                </a:moveTo>
                <a:lnTo>
                  <a:pt x="66236" y="49757"/>
                </a:lnTo>
                <a:lnTo>
                  <a:pt x="58036" y="60844"/>
                </a:lnTo>
                <a:lnTo>
                  <a:pt x="46088" y="67808"/>
                </a:lnTo>
                <a:lnTo>
                  <a:pt x="27813" y="66656"/>
                </a:lnTo>
                <a:lnTo>
                  <a:pt x="14088" y="61591"/>
                </a:lnTo>
                <a:lnTo>
                  <a:pt x="4841" y="53456"/>
                </a:lnTo>
                <a:lnTo>
                  <a:pt x="0" y="43097"/>
                </a:lnTo>
                <a:lnTo>
                  <a:pt x="1696" y="26194"/>
                </a:lnTo>
                <a:lnTo>
                  <a:pt x="7445" y="13290"/>
                </a:lnTo>
                <a:lnTo>
                  <a:pt x="16604" y="4516"/>
                </a:lnTo>
                <a:lnTo>
                  <a:pt x="28529" y="0"/>
                </a:lnTo>
                <a:lnTo>
                  <a:pt x="44453" y="1971"/>
                </a:lnTo>
                <a:lnTo>
                  <a:pt x="56747" y="8271"/>
                </a:lnTo>
                <a:lnTo>
                  <a:pt x="65050" y="18183"/>
                </a:lnTo>
                <a:lnTo>
                  <a:pt x="68997" y="3099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85772" y="3492237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79243" y="3484502"/>
            <a:ext cx="69140" cy="67793"/>
          </a:xfrm>
          <a:custGeom>
            <a:avLst/>
            <a:gdLst/>
            <a:ahLst/>
            <a:cxnLst/>
            <a:rect l="l" t="t" r="r" b="b"/>
            <a:pathLst>
              <a:path w="69140" h="67793">
                <a:moveTo>
                  <a:pt x="69140" y="35937"/>
                </a:moveTo>
                <a:lnTo>
                  <a:pt x="66094" y="49742"/>
                </a:lnTo>
                <a:lnTo>
                  <a:pt x="57894" y="60829"/>
                </a:lnTo>
                <a:lnTo>
                  <a:pt x="45946" y="67793"/>
                </a:lnTo>
                <a:lnTo>
                  <a:pt x="28887" y="66641"/>
                </a:lnTo>
                <a:lnTo>
                  <a:pt x="15219" y="61575"/>
                </a:lnTo>
                <a:lnTo>
                  <a:pt x="5429" y="53441"/>
                </a:lnTo>
                <a:lnTo>
                  <a:pt x="0" y="43082"/>
                </a:lnTo>
                <a:lnTo>
                  <a:pt x="1962" y="26202"/>
                </a:lnTo>
                <a:lnTo>
                  <a:pt x="8298" y="13310"/>
                </a:lnTo>
                <a:lnTo>
                  <a:pt x="17771" y="4533"/>
                </a:lnTo>
                <a:lnTo>
                  <a:pt x="29146" y="0"/>
                </a:lnTo>
                <a:lnTo>
                  <a:pt x="44795" y="2006"/>
                </a:lnTo>
                <a:lnTo>
                  <a:pt x="56928" y="8424"/>
                </a:lnTo>
                <a:lnTo>
                  <a:pt x="65113" y="18515"/>
                </a:lnTo>
                <a:lnTo>
                  <a:pt x="68917" y="315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63154" y="3346706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9004" y="3340919"/>
            <a:ext cx="69339" cy="67481"/>
          </a:xfrm>
          <a:custGeom>
            <a:avLst/>
            <a:gdLst/>
            <a:ahLst/>
            <a:cxnLst/>
            <a:rect l="l" t="t" r="r" b="b"/>
            <a:pathLst>
              <a:path w="69339" h="67481">
                <a:moveTo>
                  <a:pt x="69339" y="36264"/>
                </a:moveTo>
                <a:lnTo>
                  <a:pt x="66051" y="49504"/>
                </a:lnTo>
                <a:lnTo>
                  <a:pt x="57415" y="60318"/>
                </a:lnTo>
                <a:lnTo>
                  <a:pt x="45270" y="67481"/>
                </a:lnTo>
                <a:lnTo>
                  <a:pt x="27367" y="66645"/>
                </a:lnTo>
                <a:lnTo>
                  <a:pt x="13867" y="61716"/>
                </a:lnTo>
                <a:lnTo>
                  <a:pt x="4751" y="53593"/>
                </a:lnTo>
                <a:lnTo>
                  <a:pt x="0" y="43172"/>
                </a:lnTo>
                <a:lnTo>
                  <a:pt x="1842" y="25819"/>
                </a:lnTo>
                <a:lnTo>
                  <a:pt x="7798" y="12732"/>
                </a:lnTo>
                <a:lnTo>
                  <a:pt x="16929" y="4071"/>
                </a:lnTo>
                <a:lnTo>
                  <a:pt x="28297" y="0"/>
                </a:lnTo>
                <a:lnTo>
                  <a:pt x="43129" y="2140"/>
                </a:lnTo>
                <a:lnTo>
                  <a:pt x="55531" y="8532"/>
                </a:lnTo>
                <a:lnTo>
                  <a:pt x="64491" y="18483"/>
                </a:lnTo>
                <a:lnTo>
                  <a:pt x="69000" y="313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52099" y="3310133"/>
            <a:ext cx="59580" cy="60470"/>
          </a:xfrm>
          <a:custGeom>
            <a:avLst/>
            <a:gdLst/>
            <a:ahLst/>
            <a:cxnLst/>
            <a:rect l="l" t="t" r="r" b="b"/>
            <a:pathLst>
              <a:path w="59580" h="60470">
                <a:moveTo>
                  <a:pt x="28396" y="0"/>
                </a:moveTo>
                <a:lnTo>
                  <a:pt x="16218" y="2527"/>
                </a:lnTo>
                <a:lnTo>
                  <a:pt x="6976" y="9873"/>
                </a:lnTo>
                <a:lnTo>
                  <a:pt x="1345" y="22385"/>
                </a:lnTo>
                <a:lnTo>
                  <a:pt x="0" y="40409"/>
                </a:lnTo>
                <a:lnTo>
                  <a:pt x="6383" y="51304"/>
                </a:lnTo>
                <a:lnTo>
                  <a:pt x="17876" y="58246"/>
                </a:lnTo>
                <a:lnTo>
                  <a:pt x="34385" y="60470"/>
                </a:lnTo>
                <a:lnTo>
                  <a:pt x="46823" y="55205"/>
                </a:lnTo>
                <a:lnTo>
                  <a:pt x="56001" y="44894"/>
                </a:lnTo>
                <a:lnTo>
                  <a:pt x="59580" y="30473"/>
                </a:lnTo>
                <a:lnTo>
                  <a:pt x="58880" y="23846"/>
                </a:lnTo>
                <a:lnTo>
                  <a:pt x="52667" y="11197"/>
                </a:lnTo>
                <a:lnTo>
                  <a:pt x="41788" y="2947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45445" y="3307374"/>
            <a:ext cx="69282" cy="65089"/>
          </a:xfrm>
          <a:custGeom>
            <a:avLst/>
            <a:gdLst/>
            <a:ahLst/>
            <a:cxnLst/>
            <a:rect l="l" t="t" r="r" b="b"/>
            <a:pathLst>
              <a:path w="69282" h="65089">
                <a:moveTo>
                  <a:pt x="69282" y="33233"/>
                </a:moveTo>
                <a:lnTo>
                  <a:pt x="66236" y="47038"/>
                </a:lnTo>
                <a:lnTo>
                  <a:pt x="58036" y="58125"/>
                </a:lnTo>
                <a:lnTo>
                  <a:pt x="46088" y="65089"/>
                </a:lnTo>
                <a:lnTo>
                  <a:pt x="27813" y="63937"/>
                </a:lnTo>
                <a:lnTo>
                  <a:pt x="14088" y="58871"/>
                </a:lnTo>
                <a:lnTo>
                  <a:pt x="4841" y="50737"/>
                </a:lnTo>
                <a:lnTo>
                  <a:pt x="0" y="40378"/>
                </a:lnTo>
                <a:lnTo>
                  <a:pt x="1858" y="24517"/>
                </a:lnTo>
                <a:lnTo>
                  <a:pt x="8081" y="12256"/>
                </a:lnTo>
                <a:lnTo>
                  <a:pt x="17944" y="3960"/>
                </a:lnTo>
                <a:lnTo>
                  <a:pt x="30720" y="0"/>
                </a:lnTo>
                <a:lnTo>
                  <a:pt x="46448" y="2448"/>
                </a:lnTo>
                <a:lnTo>
                  <a:pt x="58552" y="9474"/>
                </a:lnTo>
                <a:lnTo>
                  <a:pt x="66379" y="19939"/>
                </a:lnTo>
                <a:lnTo>
                  <a:pt x="69278" y="327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58957" y="2953513"/>
            <a:ext cx="59402" cy="60366"/>
          </a:xfrm>
          <a:custGeom>
            <a:avLst/>
            <a:gdLst/>
            <a:ahLst/>
            <a:cxnLst/>
            <a:rect l="l" t="t" r="r" b="b"/>
            <a:pathLst>
              <a:path w="59402" h="60366">
                <a:moveTo>
                  <a:pt x="28628" y="0"/>
                </a:moveTo>
                <a:lnTo>
                  <a:pt x="16291" y="2411"/>
                </a:lnTo>
                <a:lnTo>
                  <a:pt x="6936" y="9647"/>
                </a:lnTo>
                <a:lnTo>
                  <a:pt x="1270" y="22003"/>
                </a:lnTo>
                <a:lnTo>
                  <a:pt x="0" y="39774"/>
                </a:lnTo>
                <a:lnTo>
                  <a:pt x="6555" y="50355"/>
                </a:lnTo>
                <a:lnTo>
                  <a:pt x="18233" y="57805"/>
                </a:lnTo>
                <a:lnTo>
                  <a:pt x="35036" y="60366"/>
                </a:lnTo>
                <a:lnTo>
                  <a:pt x="47949" y="54301"/>
                </a:lnTo>
                <a:lnTo>
                  <a:pt x="56383" y="43559"/>
                </a:lnTo>
                <a:lnTo>
                  <a:pt x="59402" y="30478"/>
                </a:lnTo>
                <a:lnTo>
                  <a:pt x="58882" y="24150"/>
                </a:lnTo>
                <a:lnTo>
                  <a:pt x="53556" y="11347"/>
                </a:lnTo>
                <a:lnTo>
                  <a:pt x="43179" y="2990"/>
                </a:lnTo>
                <a:lnTo>
                  <a:pt x="28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52267" y="2948167"/>
            <a:ext cx="69140" cy="67680"/>
          </a:xfrm>
          <a:custGeom>
            <a:avLst/>
            <a:gdLst/>
            <a:ahLst/>
            <a:cxnLst/>
            <a:rect l="l" t="t" r="r" b="b"/>
            <a:pathLst>
              <a:path w="69140" h="67680">
                <a:moveTo>
                  <a:pt x="69140" y="35824"/>
                </a:moveTo>
                <a:lnTo>
                  <a:pt x="66094" y="49629"/>
                </a:lnTo>
                <a:lnTo>
                  <a:pt x="57894" y="60716"/>
                </a:lnTo>
                <a:lnTo>
                  <a:pt x="45946" y="67680"/>
                </a:lnTo>
                <a:lnTo>
                  <a:pt x="28887" y="66528"/>
                </a:lnTo>
                <a:lnTo>
                  <a:pt x="15219" y="61462"/>
                </a:lnTo>
                <a:lnTo>
                  <a:pt x="5429" y="53328"/>
                </a:lnTo>
                <a:lnTo>
                  <a:pt x="0" y="42969"/>
                </a:lnTo>
                <a:lnTo>
                  <a:pt x="1962" y="27314"/>
                </a:lnTo>
                <a:lnTo>
                  <a:pt x="8298" y="14457"/>
                </a:lnTo>
                <a:lnTo>
                  <a:pt x="17771" y="5114"/>
                </a:lnTo>
                <a:lnTo>
                  <a:pt x="29146" y="0"/>
                </a:lnTo>
                <a:lnTo>
                  <a:pt x="44776" y="2316"/>
                </a:lnTo>
                <a:lnTo>
                  <a:pt x="56899" y="9360"/>
                </a:lnTo>
                <a:lnTo>
                  <a:pt x="65087" y="19702"/>
                </a:lnTo>
                <a:lnTo>
                  <a:pt x="68909" y="3191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99582" y="366677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97252" y="3664579"/>
            <a:ext cx="67539" cy="69203"/>
          </a:xfrm>
          <a:custGeom>
            <a:avLst/>
            <a:gdLst/>
            <a:ahLst/>
            <a:cxnLst/>
            <a:rect l="l" t="t" r="r" b="b"/>
            <a:pathLst>
              <a:path w="67539" h="69203">
                <a:moveTo>
                  <a:pt x="67539" y="32644"/>
                </a:moveTo>
                <a:lnTo>
                  <a:pt x="64918" y="45844"/>
                </a:lnTo>
                <a:lnTo>
                  <a:pt x="57597" y="57419"/>
                </a:lnTo>
                <a:lnTo>
                  <a:pt x="46388" y="65747"/>
                </a:lnTo>
                <a:lnTo>
                  <a:pt x="32103" y="69203"/>
                </a:lnTo>
                <a:lnTo>
                  <a:pt x="18393" y="66023"/>
                </a:lnTo>
                <a:lnTo>
                  <a:pt x="7338" y="57627"/>
                </a:lnTo>
                <a:lnTo>
                  <a:pt x="0" y="45774"/>
                </a:lnTo>
                <a:lnTo>
                  <a:pt x="672" y="27722"/>
                </a:lnTo>
                <a:lnTo>
                  <a:pt x="5412" y="14113"/>
                </a:lnTo>
                <a:lnTo>
                  <a:pt x="13337" y="4891"/>
                </a:lnTo>
                <a:lnTo>
                  <a:pt x="23562" y="0"/>
                </a:lnTo>
                <a:lnTo>
                  <a:pt x="41055" y="1745"/>
                </a:lnTo>
                <a:lnTo>
                  <a:pt x="54235" y="7572"/>
                </a:lnTo>
                <a:lnTo>
                  <a:pt x="62980" y="16556"/>
                </a:lnTo>
                <a:lnTo>
                  <a:pt x="67168" y="277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13070" y="3916710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10740" y="3914515"/>
            <a:ext cx="67539" cy="69203"/>
          </a:xfrm>
          <a:custGeom>
            <a:avLst/>
            <a:gdLst/>
            <a:ahLst/>
            <a:cxnLst/>
            <a:rect l="l" t="t" r="r" b="b"/>
            <a:pathLst>
              <a:path w="67539" h="69203">
                <a:moveTo>
                  <a:pt x="67539" y="32644"/>
                </a:moveTo>
                <a:lnTo>
                  <a:pt x="64918" y="45844"/>
                </a:lnTo>
                <a:lnTo>
                  <a:pt x="57597" y="57419"/>
                </a:lnTo>
                <a:lnTo>
                  <a:pt x="46388" y="65747"/>
                </a:lnTo>
                <a:lnTo>
                  <a:pt x="32103" y="69203"/>
                </a:lnTo>
                <a:lnTo>
                  <a:pt x="18393" y="66023"/>
                </a:lnTo>
                <a:lnTo>
                  <a:pt x="7338" y="57627"/>
                </a:lnTo>
                <a:lnTo>
                  <a:pt x="0" y="45774"/>
                </a:lnTo>
                <a:lnTo>
                  <a:pt x="672" y="27722"/>
                </a:lnTo>
                <a:lnTo>
                  <a:pt x="5412" y="14113"/>
                </a:lnTo>
                <a:lnTo>
                  <a:pt x="13337" y="4891"/>
                </a:lnTo>
                <a:lnTo>
                  <a:pt x="23562" y="0"/>
                </a:lnTo>
                <a:lnTo>
                  <a:pt x="41055" y="1745"/>
                </a:lnTo>
                <a:lnTo>
                  <a:pt x="54235" y="7572"/>
                </a:lnTo>
                <a:lnTo>
                  <a:pt x="62980" y="16556"/>
                </a:lnTo>
                <a:lnTo>
                  <a:pt x="67168" y="277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79414" y="3523518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77084" y="3521523"/>
            <a:ext cx="67539" cy="69006"/>
          </a:xfrm>
          <a:custGeom>
            <a:avLst/>
            <a:gdLst/>
            <a:ahLst/>
            <a:cxnLst/>
            <a:rect l="l" t="t" r="r" b="b"/>
            <a:pathLst>
              <a:path w="67539" h="69006">
                <a:moveTo>
                  <a:pt x="67539" y="32444"/>
                </a:moveTo>
                <a:lnTo>
                  <a:pt x="64919" y="46922"/>
                </a:lnTo>
                <a:lnTo>
                  <a:pt x="57598" y="58383"/>
                </a:lnTo>
                <a:lnTo>
                  <a:pt x="46389" y="66015"/>
                </a:lnTo>
                <a:lnTo>
                  <a:pt x="32104" y="69006"/>
                </a:lnTo>
                <a:lnTo>
                  <a:pt x="18393" y="66258"/>
                </a:lnTo>
                <a:lnTo>
                  <a:pt x="7338" y="58579"/>
                </a:lnTo>
                <a:lnTo>
                  <a:pt x="0" y="46848"/>
                </a:lnTo>
                <a:lnTo>
                  <a:pt x="624" y="28414"/>
                </a:lnTo>
                <a:lnTo>
                  <a:pt x="5195" y="14545"/>
                </a:lnTo>
                <a:lnTo>
                  <a:pt x="12873" y="5115"/>
                </a:lnTo>
                <a:lnTo>
                  <a:pt x="22819" y="0"/>
                </a:lnTo>
                <a:lnTo>
                  <a:pt x="40515" y="1589"/>
                </a:lnTo>
                <a:lnTo>
                  <a:pt x="53834" y="7217"/>
                </a:lnTo>
                <a:lnTo>
                  <a:pt x="62707" y="15979"/>
                </a:lnTo>
                <a:lnTo>
                  <a:pt x="67068" y="269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29011" y="4023367"/>
            <a:ext cx="59580" cy="60468"/>
          </a:xfrm>
          <a:custGeom>
            <a:avLst/>
            <a:gdLst/>
            <a:ahLst/>
            <a:cxnLst/>
            <a:rect l="l" t="t" r="r" b="b"/>
            <a:pathLst>
              <a:path w="59580" h="60468">
                <a:moveTo>
                  <a:pt x="28396" y="0"/>
                </a:moveTo>
                <a:lnTo>
                  <a:pt x="16218" y="2982"/>
                </a:lnTo>
                <a:lnTo>
                  <a:pt x="6976" y="11029"/>
                </a:lnTo>
                <a:lnTo>
                  <a:pt x="1345" y="23664"/>
                </a:lnTo>
                <a:lnTo>
                  <a:pt x="0" y="40408"/>
                </a:lnTo>
                <a:lnTo>
                  <a:pt x="6383" y="51303"/>
                </a:lnTo>
                <a:lnTo>
                  <a:pt x="17876" y="58244"/>
                </a:lnTo>
                <a:lnTo>
                  <a:pt x="34385" y="60468"/>
                </a:lnTo>
                <a:lnTo>
                  <a:pt x="46823" y="55204"/>
                </a:lnTo>
                <a:lnTo>
                  <a:pt x="56001" y="44893"/>
                </a:lnTo>
                <a:lnTo>
                  <a:pt x="59580" y="30472"/>
                </a:lnTo>
                <a:lnTo>
                  <a:pt x="58879" y="24725"/>
                </a:lnTo>
                <a:lnTo>
                  <a:pt x="52666" y="12490"/>
                </a:lnTo>
                <a:lnTo>
                  <a:pt x="41787" y="3495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23371" y="4021175"/>
            <a:ext cx="68268" cy="66891"/>
          </a:xfrm>
          <a:custGeom>
            <a:avLst/>
            <a:gdLst/>
            <a:ahLst/>
            <a:cxnLst/>
            <a:rect l="l" t="t" r="r" b="b"/>
            <a:pathLst>
              <a:path w="68268" h="66891">
                <a:moveTo>
                  <a:pt x="68268" y="32664"/>
                </a:moveTo>
                <a:lnTo>
                  <a:pt x="65477" y="47696"/>
                </a:lnTo>
                <a:lnTo>
                  <a:pt x="57923" y="59412"/>
                </a:lnTo>
                <a:lnTo>
                  <a:pt x="46831" y="66891"/>
                </a:lnTo>
                <a:lnTo>
                  <a:pt x="29817" y="66233"/>
                </a:lnTo>
                <a:lnTo>
                  <a:pt x="16131" y="61776"/>
                </a:lnTo>
                <a:lnTo>
                  <a:pt x="6087" y="54103"/>
                </a:lnTo>
                <a:lnTo>
                  <a:pt x="0" y="43798"/>
                </a:lnTo>
                <a:lnTo>
                  <a:pt x="1417" y="26757"/>
                </a:lnTo>
                <a:lnTo>
                  <a:pt x="7236" y="13734"/>
                </a:lnTo>
                <a:lnTo>
                  <a:pt x="16248" y="4794"/>
                </a:lnTo>
                <a:lnTo>
                  <a:pt x="27242" y="0"/>
                </a:lnTo>
                <a:lnTo>
                  <a:pt x="43751" y="1930"/>
                </a:lnTo>
                <a:lnTo>
                  <a:pt x="56322" y="8252"/>
                </a:lnTo>
                <a:lnTo>
                  <a:pt x="64581" y="17920"/>
                </a:lnTo>
                <a:lnTo>
                  <a:pt x="68150" y="298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56326" y="3310152"/>
            <a:ext cx="59113" cy="60452"/>
          </a:xfrm>
          <a:custGeom>
            <a:avLst/>
            <a:gdLst/>
            <a:ahLst/>
            <a:cxnLst/>
            <a:rect l="l" t="t" r="r" b="b"/>
            <a:pathLst>
              <a:path w="59113" h="60452">
                <a:moveTo>
                  <a:pt x="27458" y="0"/>
                </a:moveTo>
                <a:lnTo>
                  <a:pt x="16655" y="2712"/>
                </a:lnTo>
                <a:lnTo>
                  <a:pt x="7490" y="10180"/>
                </a:lnTo>
                <a:lnTo>
                  <a:pt x="1445" y="22780"/>
                </a:lnTo>
                <a:lnTo>
                  <a:pt x="0" y="40886"/>
                </a:lnTo>
                <a:lnTo>
                  <a:pt x="7310" y="51523"/>
                </a:lnTo>
                <a:lnTo>
                  <a:pt x="19232" y="58289"/>
                </a:lnTo>
                <a:lnTo>
                  <a:pt x="34748" y="60452"/>
                </a:lnTo>
                <a:lnTo>
                  <a:pt x="47661" y="55187"/>
                </a:lnTo>
                <a:lnTo>
                  <a:pt x="56094" y="44876"/>
                </a:lnTo>
                <a:lnTo>
                  <a:pt x="59113" y="30455"/>
                </a:lnTo>
                <a:lnTo>
                  <a:pt x="58475" y="23480"/>
                </a:lnTo>
                <a:lnTo>
                  <a:pt x="52963" y="11011"/>
                </a:lnTo>
                <a:lnTo>
                  <a:pt x="42387" y="2890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52382" y="3307213"/>
            <a:ext cx="69153" cy="64611"/>
          </a:xfrm>
          <a:custGeom>
            <a:avLst/>
            <a:gdLst/>
            <a:ahLst/>
            <a:cxnLst/>
            <a:rect l="l" t="t" r="r" b="b"/>
            <a:pathLst>
              <a:path w="69153" h="64611">
                <a:moveTo>
                  <a:pt x="69153" y="33394"/>
                </a:moveTo>
                <a:lnTo>
                  <a:pt x="66311" y="46633"/>
                </a:lnTo>
                <a:lnTo>
                  <a:pt x="58399" y="57448"/>
                </a:lnTo>
                <a:lnTo>
                  <a:pt x="46336" y="64611"/>
                </a:lnTo>
                <a:lnTo>
                  <a:pt x="28052" y="63825"/>
                </a:lnTo>
                <a:lnTo>
                  <a:pt x="14296" y="59067"/>
                </a:lnTo>
                <a:lnTo>
                  <a:pt x="4976" y="51192"/>
                </a:lnTo>
                <a:lnTo>
                  <a:pt x="0" y="41052"/>
                </a:lnTo>
                <a:lnTo>
                  <a:pt x="1867" y="24503"/>
                </a:lnTo>
                <a:lnTo>
                  <a:pt x="8123" y="11905"/>
                </a:lnTo>
                <a:lnTo>
                  <a:pt x="17725" y="3617"/>
                </a:lnTo>
                <a:lnTo>
                  <a:pt x="29631" y="0"/>
                </a:lnTo>
                <a:lnTo>
                  <a:pt x="45737" y="2481"/>
                </a:lnTo>
                <a:lnTo>
                  <a:pt x="58053" y="9400"/>
                </a:lnTo>
                <a:lnTo>
                  <a:pt x="66032" y="19674"/>
                </a:lnTo>
                <a:lnTo>
                  <a:pt x="69132" y="3222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92902" y="3023646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90536" y="3021632"/>
            <a:ext cx="67575" cy="69024"/>
          </a:xfrm>
          <a:custGeom>
            <a:avLst/>
            <a:gdLst/>
            <a:ahLst/>
            <a:cxnLst/>
            <a:rect l="l" t="t" r="r" b="b"/>
            <a:pathLst>
              <a:path w="67575" h="69024">
                <a:moveTo>
                  <a:pt x="67575" y="32463"/>
                </a:moveTo>
                <a:lnTo>
                  <a:pt x="64538" y="46941"/>
                </a:lnTo>
                <a:lnTo>
                  <a:pt x="56511" y="58401"/>
                </a:lnTo>
                <a:lnTo>
                  <a:pt x="45117" y="66033"/>
                </a:lnTo>
                <a:lnTo>
                  <a:pt x="31981" y="69024"/>
                </a:lnTo>
                <a:lnTo>
                  <a:pt x="18335" y="66265"/>
                </a:lnTo>
                <a:lnTo>
                  <a:pt x="7314" y="58555"/>
                </a:lnTo>
                <a:lnTo>
                  <a:pt x="0" y="46779"/>
                </a:lnTo>
                <a:lnTo>
                  <a:pt x="646" y="28365"/>
                </a:lnTo>
                <a:lnTo>
                  <a:pt x="5243" y="14511"/>
                </a:lnTo>
                <a:lnTo>
                  <a:pt x="12948" y="5097"/>
                </a:lnTo>
                <a:lnTo>
                  <a:pt x="22919" y="0"/>
                </a:lnTo>
                <a:lnTo>
                  <a:pt x="39363" y="1603"/>
                </a:lnTo>
                <a:lnTo>
                  <a:pt x="52660" y="7248"/>
                </a:lnTo>
                <a:lnTo>
                  <a:pt x="62114" y="16030"/>
                </a:lnTo>
                <a:lnTo>
                  <a:pt x="67029" y="2704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22690" y="3739899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18726" y="3734204"/>
            <a:ext cx="69153" cy="67388"/>
          </a:xfrm>
          <a:custGeom>
            <a:avLst/>
            <a:gdLst/>
            <a:ahLst/>
            <a:cxnLst/>
            <a:rect l="l" t="t" r="r" b="b"/>
            <a:pathLst>
              <a:path w="69153" h="67388">
                <a:moveTo>
                  <a:pt x="69153" y="36171"/>
                </a:moveTo>
                <a:lnTo>
                  <a:pt x="66311" y="49410"/>
                </a:lnTo>
                <a:lnTo>
                  <a:pt x="58399" y="60225"/>
                </a:lnTo>
                <a:lnTo>
                  <a:pt x="46336" y="67388"/>
                </a:lnTo>
                <a:lnTo>
                  <a:pt x="28052" y="66602"/>
                </a:lnTo>
                <a:lnTo>
                  <a:pt x="14296" y="61844"/>
                </a:lnTo>
                <a:lnTo>
                  <a:pt x="4976" y="53969"/>
                </a:lnTo>
                <a:lnTo>
                  <a:pt x="0" y="43829"/>
                </a:lnTo>
                <a:lnTo>
                  <a:pt x="1692" y="26265"/>
                </a:lnTo>
                <a:lnTo>
                  <a:pt x="7450" y="13037"/>
                </a:lnTo>
                <a:lnTo>
                  <a:pt x="16358" y="4247"/>
                </a:lnTo>
                <a:lnTo>
                  <a:pt x="27500" y="0"/>
                </a:lnTo>
                <a:lnTo>
                  <a:pt x="43776" y="2049"/>
                </a:lnTo>
                <a:lnTo>
                  <a:pt x="56278" y="8300"/>
                </a:lnTo>
                <a:lnTo>
                  <a:pt x="64717" y="18073"/>
                </a:lnTo>
                <a:lnTo>
                  <a:pt x="68802" y="306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5819" y="2773687"/>
            <a:ext cx="59580" cy="60468"/>
          </a:xfrm>
          <a:custGeom>
            <a:avLst/>
            <a:gdLst/>
            <a:ahLst/>
            <a:cxnLst/>
            <a:rect l="l" t="t" r="r" b="b"/>
            <a:pathLst>
              <a:path w="59580" h="60468">
                <a:moveTo>
                  <a:pt x="28396" y="0"/>
                </a:moveTo>
                <a:lnTo>
                  <a:pt x="16218" y="2982"/>
                </a:lnTo>
                <a:lnTo>
                  <a:pt x="6976" y="11029"/>
                </a:lnTo>
                <a:lnTo>
                  <a:pt x="1345" y="23664"/>
                </a:lnTo>
                <a:lnTo>
                  <a:pt x="0" y="40408"/>
                </a:lnTo>
                <a:lnTo>
                  <a:pt x="6383" y="51303"/>
                </a:lnTo>
                <a:lnTo>
                  <a:pt x="17876" y="58244"/>
                </a:lnTo>
                <a:lnTo>
                  <a:pt x="34385" y="60468"/>
                </a:lnTo>
                <a:lnTo>
                  <a:pt x="46823" y="55204"/>
                </a:lnTo>
                <a:lnTo>
                  <a:pt x="56001" y="44893"/>
                </a:lnTo>
                <a:lnTo>
                  <a:pt x="59580" y="30472"/>
                </a:lnTo>
                <a:lnTo>
                  <a:pt x="58879" y="24725"/>
                </a:lnTo>
                <a:lnTo>
                  <a:pt x="52666" y="12490"/>
                </a:lnTo>
                <a:lnTo>
                  <a:pt x="41787" y="3495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29924" y="2771464"/>
            <a:ext cx="68523" cy="66921"/>
          </a:xfrm>
          <a:custGeom>
            <a:avLst/>
            <a:gdLst/>
            <a:ahLst/>
            <a:cxnLst/>
            <a:rect l="l" t="t" r="r" b="b"/>
            <a:pathLst>
              <a:path w="68523" h="66921">
                <a:moveTo>
                  <a:pt x="68523" y="32694"/>
                </a:moveTo>
                <a:lnTo>
                  <a:pt x="65732" y="47726"/>
                </a:lnTo>
                <a:lnTo>
                  <a:pt x="58177" y="59442"/>
                </a:lnTo>
                <a:lnTo>
                  <a:pt x="47085" y="66921"/>
                </a:lnTo>
                <a:lnTo>
                  <a:pt x="28890" y="66263"/>
                </a:lnTo>
                <a:lnTo>
                  <a:pt x="15077" y="61806"/>
                </a:lnTo>
                <a:lnTo>
                  <a:pt x="5497" y="54133"/>
                </a:lnTo>
                <a:lnTo>
                  <a:pt x="0" y="43828"/>
                </a:lnTo>
                <a:lnTo>
                  <a:pt x="1225" y="26744"/>
                </a:lnTo>
                <a:lnTo>
                  <a:pt x="6517" y="13702"/>
                </a:lnTo>
                <a:lnTo>
                  <a:pt x="15226" y="4766"/>
                </a:lnTo>
                <a:lnTo>
                  <a:pt x="26702" y="0"/>
                </a:lnTo>
                <a:lnTo>
                  <a:pt x="43489" y="1900"/>
                </a:lnTo>
                <a:lnTo>
                  <a:pt x="56228" y="8099"/>
                </a:lnTo>
                <a:lnTo>
                  <a:pt x="64616" y="17590"/>
                </a:lnTo>
                <a:lnTo>
                  <a:pt x="68351" y="293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95355" y="3273559"/>
            <a:ext cx="59580" cy="60468"/>
          </a:xfrm>
          <a:custGeom>
            <a:avLst/>
            <a:gdLst/>
            <a:ahLst/>
            <a:cxnLst/>
            <a:rect l="l" t="t" r="r" b="b"/>
            <a:pathLst>
              <a:path w="59580" h="60468">
                <a:moveTo>
                  <a:pt x="28396" y="0"/>
                </a:moveTo>
                <a:lnTo>
                  <a:pt x="16218" y="2982"/>
                </a:lnTo>
                <a:lnTo>
                  <a:pt x="6976" y="11029"/>
                </a:lnTo>
                <a:lnTo>
                  <a:pt x="1345" y="23664"/>
                </a:lnTo>
                <a:lnTo>
                  <a:pt x="0" y="40408"/>
                </a:lnTo>
                <a:lnTo>
                  <a:pt x="6383" y="51303"/>
                </a:lnTo>
                <a:lnTo>
                  <a:pt x="17876" y="58244"/>
                </a:lnTo>
                <a:lnTo>
                  <a:pt x="34385" y="60468"/>
                </a:lnTo>
                <a:lnTo>
                  <a:pt x="46823" y="55204"/>
                </a:lnTo>
                <a:lnTo>
                  <a:pt x="56001" y="44893"/>
                </a:lnTo>
                <a:lnTo>
                  <a:pt x="59580" y="30472"/>
                </a:lnTo>
                <a:lnTo>
                  <a:pt x="58879" y="24725"/>
                </a:lnTo>
                <a:lnTo>
                  <a:pt x="52666" y="12490"/>
                </a:lnTo>
                <a:lnTo>
                  <a:pt x="41787" y="3495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089460" y="3271337"/>
            <a:ext cx="68523" cy="66921"/>
          </a:xfrm>
          <a:custGeom>
            <a:avLst/>
            <a:gdLst/>
            <a:ahLst/>
            <a:cxnLst/>
            <a:rect l="l" t="t" r="r" b="b"/>
            <a:pathLst>
              <a:path w="68523" h="66921">
                <a:moveTo>
                  <a:pt x="68523" y="32694"/>
                </a:moveTo>
                <a:lnTo>
                  <a:pt x="65732" y="47726"/>
                </a:lnTo>
                <a:lnTo>
                  <a:pt x="58177" y="59442"/>
                </a:lnTo>
                <a:lnTo>
                  <a:pt x="47085" y="66921"/>
                </a:lnTo>
                <a:lnTo>
                  <a:pt x="28890" y="66263"/>
                </a:lnTo>
                <a:lnTo>
                  <a:pt x="15077" y="61806"/>
                </a:lnTo>
                <a:lnTo>
                  <a:pt x="5497" y="54133"/>
                </a:lnTo>
                <a:lnTo>
                  <a:pt x="0" y="43828"/>
                </a:lnTo>
                <a:lnTo>
                  <a:pt x="1225" y="26744"/>
                </a:lnTo>
                <a:lnTo>
                  <a:pt x="6517" y="13702"/>
                </a:lnTo>
                <a:lnTo>
                  <a:pt x="15226" y="4766"/>
                </a:lnTo>
                <a:lnTo>
                  <a:pt x="26702" y="0"/>
                </a:lnTo>
                <a:lnTo>
                  <a:pt x="43489" y="1900"/>
                </a:lnTo>
                <a:lnTo>
                  <a:pt x="56228" y="8099"/>
                </a:lnTo>
                <a:lnTo>
                  <a:pt x="64616" y="17590"/>
                </a:lnTo>
                <a:lnTo>
                  <a:pt x="68351" y="293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02196" y="3273574"/>
            <a:ext cx="59419" cy="60453"/>
          </a:xfrm>
          <a:custGeom>
            <a:avLst/>
            <a:gdLst/>
            <a:ahLst/>
            <a:cxnLst/>
            <a:rect l="l" t="t" r="r" b="b"/>
            <a:pathLst>
              <a:path w="59419" h="60453">
                <a:moveTo>
                  <a:pt x="27732" y="0"/>
                </a:moveTo>
                <a:lnTo>
                  <a:pt x="15756" y="3136"/>
                </a:lnTo>
                <a:lnTo>
                  <a:pt x="6695" y="11278"/>
                </a:lnTo>
                <a:lnTo>
                  <a:pt x="1220" y="24002"/>
                </a:lnTo>
                <a:lnTo>
                  <a:pt x="0" y="40888"/>
                </a:lnTo>
                <a:lnTo>
                  <a:pt x="6545" y="51525"/>
                </a:lnTo>
                <a:lnTo>
                  <a:pt x="18229" y="58291"/>
                </a:lnTo>
                <a:lnTo>
                  <a:pt x="35054" y="60453"/>
                </a:lnTo>
                <a:lnTo>
                  <a:pt x="47967" y="55189"/>
                </a:lnTo>
                <a:lnTo>
                  <a:pt x="56400" y="44878"/>
                </a:lnTo>
                <a:lnTo>
                  <a:pt x="59419" y="30457"/>
                </a:lnTo>
                <a:lnTo>
                  <a:pt x="58777" y="24378"/>
                </a:lnTo>
                <a:lnTo>
                  <a:pt x="53259" y="12291"/>
                </a:lnTo>
                <a:lnTo>
                  <a:pt x="42675" y="3430"/>
                </a:lnTo>
                <a:lnTo>
                  <a:pt x="27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194612" y="3270504"/>
            <a:ext cx="73099" cy="70088"/>
          </a:xfrm>
          <a:custGeom>
            <a:avLst/>
            <a:gdLst/>
            <a:ahLst/>
            <a:cxnLst/>
            <a:rect l="l" t="t" r="r" b="b"/>
            <a:pathLst>
              <a:path w="73099" h="70088">
                <a:moveTo>
                  <a:pt x="73099" y="33527"/>
                </a:moveTo>
                <a:lnTo>
                  <a:pt x="70062" y="48004"/>
                </a:lnTo>
                <a:lnTo>
                  <a:pt x="62035" y="59465"/>
                </a:lnTo>
                <a:lnTo>
                  <a:pt x="50641" y="67097"/>
                </a:lnTo>
                <a:lnTo>
                  <a:pt x="37505" y="70088"/>
                </a:lnTo>
                <a:lnTo>
                  <a:pt x="23922" y="67544"/>
                </a:lnTo>
                <a:lnTo>
                  <a:pt x="12160" y="60412"/>
                </a:lnTo>
                <a:lnTo>
                  <a:pt x="3694" y="49472"/>
                </a:lnTo>
                <a:lnTo>
                  <a:pt x="0" y="35505"/>
                </a:lnTo>
                <a:lnTo>
                  <a:pt x="3087" y="21461"/>
                </a:lnTo>
                <a:lnTo>
                  <a:pt x="11297" y="10232"/>
                </a:lnTo>
                <a:lnTo>
                  <a:pt x="22932" y="2763"/>
                </a:lnTo>
                <a:lnTo>
                  <a:pt x="36293" y="0"/>
                </a:lnTo>
                <a:lnTo>
                  <a:pt x="50119" y="2772"/>
                </a:lnTo>
                <a:lnTo>
                  <a:pt x="62057" y="10279"/>
                </a:lnTo>
                <a:lnTo>
                  <a:pt x="70309" y="213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69814" y="377345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267484" y="3771458"/>
            <a:ext cx="67539" cy="69006"/>
          </a:xfrm>
          <a:custGeom>
            <a:avLst/>
            <a:gdLst/>
            <a:ahLst/>
            <a:cxnLst/>
            <a:rect l="l" t="t" r="r" b="b"/>
            <a:pathLst>
              <a:path w="67539" h="69006">
                <a:moveTo>
                  <a:pt x="67539" y="32444"/>
                </a:moveTo>
                <a:lnTo>
                  <a:pt x="64919" y="46922"/>
                </a:lnTo>
                <a:lnTo>
                  <a:pt x="57598" y="58383"/>
                </a:lnTo>
                <a:lnTo>
                  <a:pt x="46389" y="66015"/>
                </a:lnTo>
                <a:lnTo>
                  <a:pt x="32104" y="69006"/>
                </a:lnTo>
                <a:lnTo>
                  <a:pt x="18393" y="66258"/>
                </a:lnTo>
                <a:lnTo>
                  <a:pt x="7338" y="58579"/>
                </a:lnTo>
                <a:lnTo>
                  <a:pt x="0" y="46848"/>
                </a:lnTo>
                <a:lnTo>
                  <a:pt x="624" y="28414"/>
                </a:lnTo>
                <a:lnTo>
                  <a:pt x="5195" y="14545"/>
                </a:lnTo>
                <a:lnTo>
                  <a:pt x="12873" y="5115"/>
                </a:lnTo>
                <a:lnTo>
                  <a:pt x="22819" y="0"/>
                </a:lnTo>
                <a:lnTo>
                  <a:pt x="40515" y="1589"/>
                </a:lnTo>
                <a:lnTo>
                  <a:pt x="53834" y="7217"/>
                </a:lnTo>
                <a:lnTo>
                  <a:pt x="62707" y="15979"/>
                </a:lnTo>
                <a:lnTo>
                  <a:pt x="67068" y="269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56326" y="377345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53996" y="3771458"/>
            <a:ext cx="67539" cy="69006"/>
          </a:xfrm>
          <a:custGeom>
            <a:avLst/>
            <a:gdLst/>
            <a:ahLst/>
            <a:cxnLst/>
            <a:rect l="l" t="t" r="r" b="b"/>
            <a:pathLst>
              <a:path w="67539" h="69006">
                <a:moveTo>
                  <a:pt x="67539" y="32444"/>
                </a:moveTo>
                <a:lnTo>
                  <a:pt x="64919" y="46922"/>
                </a:lnTo>
                <a:lnTo>
                  <a:pt x="57598" y="58383"/>
                </a:lnTo>
                <a:lnTo>
                  <a:pt x="46389" y="66015"/>
                </a:lnTo>
                <a:lnTo>
                  <a:pt x="32104" y="69006"/>
                </a:lnTo>
                <a:lnTo>
                  <a:pt x="18393" y="66258"/>
                </a:lnTo>
                <a:lnTo>
                  <a:pt x="7338" y="58579"/>
                </a:lnTo>
                <a:lnTo>
                  <a:pt x="0" y="46848"/>
                </a:lnTo>
                <a:lnTo>
                  <a:pt x="624" y="28414"/>
                </a:lnTo>
                <a:lnTo>
                  <a:pt x="5195" y="14545"/>
                </a:lnTo>
                <a:lnTo>
                  <a:pt x="12873" y="5115"/>
                </a:lnTo>
                <a:lnTo>
                  <a:pt x="22819" y="0"/>
                </a:lnTo>
                <a:lnTo>
                  <a:pt x="40515" y="1589"/>
                </a:lnTo>
                <a:lnTo>
                  <a:pt x="53834" y="7217"/>
                </a:lnTo>
                <a:lnTo>
                  <a:pt x="62707" y="15979"/>
                </a:lnTo>
                <a:lnTo>
                  <a:pt x="67068" y="269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06390" y="3130326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04024" y="3128312"/>
            <a:ext cx="67575" cy="69024"/>
          </a:xfrm>
          <a:custGeom>
            <a:avLst/>
            <a:gdLst/>
            <a:ahLst/>
            <a:cxnLst/>
            <a:rect l="l" t="t" r="r" b="b"/>
            <a:pathLst>
              <a:path w="67575" h="69024">
                <a:moveTo>
                  <a:pt x="67575" y="32463"/>
                </a:moveTo>
                <a:lnTo>
                  <a:pt x="64538" y="46941"/>
                </a:lnTo>
                <a:lnTo>
                  <a:pt x="56511" y="58401"/>
                </a:lnTo>
                <a:lnTo>
                  <a:pt x="45117" y="66033"/>
                </a:lnTo>
                <a:lnTo>
                  <a:pt x="31981" y="69024"/>
                </a:lnTo>
                <a:lnTo>
                  <a:pt x="18335" y="66265"/>
                </a:lnTo>
                <a:lnTo>
                  <a:pt x="7314" y="58555"/>
                </a:lnTo>
                <a:lnTo>
                  <a:pt x="0" y="46779"/>
                </a:lnTo>
                <a:lnTo>
                  <a:pt x="646" y="28365"/>
                </a:lnTo>
                <a:lnTo>
                  <a:pt x="5243" y="14511"/>
                </a:lnTo>
                <a:lnTo>
                  <a:pt x="12948" y="5097"/>
                </a:lnTo>
                <a:lnTo>
                  <a:pt x="22919" y="0"/>
                </a:lnTo>
                <a:lnTo>
                  <a:pt x="39363" y="1603"/>
                </a:lnTo>
                <a:lnTo>
                  <a:pt x="52660" y="7248"/>
                </a:lnTo>
                <a:lnTo>
                  <a:pt x="62114" y="16030"/>
                </a:lnTo>
                <a:lnTo>
                  <a:pt x="67029" y="2704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83322" y="3489962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79358" y="3484268"/>
            <a:ext cx="69153" cy="67388"/>
          </a:xfrm>
          <a:custGeom>
            <a:avLst/>
            <a:gdLst/>
            <a:ahLst/>
            <a:cxnLst/>
            <a:rect l="l" t="t" r="r" b="b"/>
            <a:pathLst>
              <a:path w="69153" h="67388">
                <a:moveTo>
                  <a:pt x="69153" y="36171"/>
                </a:moveTo>
                <a:lnTo>
                  <a:pt x="66311" y="49410"/>
                </a:lnTo>
                <a:lnTo>
                  <a:pt x="58399" y="60225"/>
                </a:lnTo>
                <a:lnTo>
                  <a:pt x="46336" y="67388"/>
                </a:lnTo>
                <a:lnTo>
                  <a:pt x="28052" y="66602"/>
                </a:lnTo>
                <a:lnTo>
                  <a:pt x="14296" y="61844"/>
                </a:lnTo>
                <a:lnTo>
                  <a:pt x="4976" y="53969"/>
                </a:lnTo>
                <a:lnTo>
                  <a:pt x="0" y="43829"/>
                </a:lnTo>
                <a:lnTo>
                  <a:pt x="1692" y="26265"/>
                </a:lnTo>
                <a:lnTo>
                  <a:pt x="7450" y="13037"/>
                </a:lnTo>
                <a:lnTo>
                  <a:pt x="16358" y="4247"/>
                </a:lnTo>
                <a:lnTo>
                  <a:pt x="27500" y="0"/>
                </a:lnTo>
                <a:lnTo>
                  <a:pt x="43776" y="2049"/>
                </a:lnTo>
                <a:lnTo>
                  <a:pt x="56278" y="8300"/>
                </a:lnTo>
                <a:lnTo>
                  <a:pt x="64717" y="18073"/>
                </a:lnTo>
                <a:lnTo>
                  <a:pt x="68802" y="306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449666" y="4096515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45516" y="4090727"/>
            <a:ext cx="69339" cy="67481"/>
          </a:xfrm>
          <a:custGeom>
            <a:avLst/>
            <a:gdLst/>
            <a:ahLst/>
            <a:cxnLst/>
            <a:rect l="l" t="t" r="r" b="b"/>
            <a:pathLst>
              <a:path w="69339" h="67481">
                <a:moveTo>
                  <a:pt x="69339" y="36264"/>
                </a:moveTo>
                <a:lnTo>
                  <a:pt x="66051" y="49504"/>
                </a:lnTo>
                <a:lnTo>
                  <a:pt x="57415" y="60318"/>
                </a:lnTo>
                <a:lnTo>
                  <a:pt x="45270" y="67481"/>
                </a:lnTo>
                <a:lnTo>
                  <a:pt x="27367" y="66645"/>
                </a:lnTo>
                <a:lnTo>
                  <a:pt x="13867" y="61716"/>
                </a:lnTo>
                <a:lnTo>
                  <a:pt x="4751" y="53593"/>
                </a:lnTo>
                <a:lnTo>
                  <a:pt x="0" y="43172"/>
                </a:lnTo>
                <a:lnTo>
                  <a:pt x="1842" y="25819"/>
                </a:lnTo>
                <a:lnTo>
                  <a:pt x="7798" y="12732"/>
                </a:lnTo>
                <a:lnTo>
                  <a:pt x="16929" y="4071"/>
                </a:lnTo>
                <a:lnTo>
                  <a:pt x="28297" y="0"/>
                </a:lnTo>
                <a:lnTo>
                  <a:pt x="43129" y="2140"/>
                </a:lnTo>
                <a:lnTo>
                  <a:pt x="55531" y="8532"/>
                </a:lnTo>
                <a:lnTo>
                  <a:pt x="64491" y="18483"/>
                </a:lnTo>
                <a:lnTo>
                  <a:pt x="69000" y="313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58957" y="3846577"/>
            <a:ext cx="59402" cy="60366"/>
          </a:xfrm>
          <a:custGeom>
            <a:avLst/>
            <a:gdLst/>
            <a:ahLst/>
            <a:cxnLst/>
            <a:rect l="l" t="t" r="r" b="b"/>
            <a:pathLst>
              <a:path w="59402" h="60366">
                <a:moveTo>
                  <a:pt x="28628" y="0"/>
                </a:moveTo>
                <a:lnTo>
                  <a:pt x="16291" y="2411"/>
                </a:lnTo>
                <a:lnTo>
                  <a:pt x="6936" y="9647"/>
                </a:lnTo>
                <a:lnTo>
                  <a:pt x="1270" y="22003"/>
                </a:lnTo>
                <a:lnTo>
                  <a:pt x="0" y="39774"/>
                </a:lnTo>
                <a:lnTo>
                  <a:pt x="6555" y="50355"/>
                </a:lnTo>
                <a:lnTo>
                  <a:pt x="18233" y="57805"/>
                </a:lnTo>
                <a:lnTo>
                  <a:pt x="35036" y="60366"/>
                </a:lnTo>
                <a:lnTo>
                  <a:pt x="47949" y="54301"/>
                </a:lnTo>
                <a:lnTo>
                  <a:pt x="56383" y="43559"/>
                </a:lnTo>
                <a:lnTo>
                  <a:pt x="59402" y="30478"/>
                </a:lnTo>
                <a:lnTo>
                  <a:pt x="58882" y="24150"/>
                </a:lnTo>
                <a:lnTo>
                  <a:pt x="53556" y="11347"/>
                </a:lnTo>
                <a:lnTo>
                  <a:pt x="43179" y="2990"/>
                </a:lnTo>
                <a:lnTo>
                  <a:pt x="28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52267" y="3841118"/>
            <a:ext cx="69140" cy="67793"/>
          </a:xfrm>
          <a:custGeom>
            <a:avLst/>
            <a:gdLst/>
            <a:ahLst/>
            <a:cxnLst/>
            <a:rect l="l" t="t" r="r" b="b"/>
            <a:pathLst>
              <a:path w="69140" h="67793">
                <a:moveTo>
                  <a:pt x="69140" y="35937"/>
                </a:moveTo>
                <a:lnTo>
                  <a:pt x="66094" y="49742"/>
                </a:lnTo>
                <a:lnTo>
                  <a:pt x="57894" y="60829"/>
                </a:lnTo>
                <a:lnTo>
                  <a:pt x="45946" y="67793"/>
                </a:lnTo>
                <a:lnTo>
                  <a:pt x="28887" y="66641"/>
                </a:lnTo>
                <a:lnTo>
                  <a:pt x="15219" y="61575"/>
                </a:lnTo>
                <a:lnTo>
                  <a:pt x="5429" y="53441"/>
                </a:lnTo>
                <a:lnTo>
                  <a:pt x="0" y="43082"/>
                </a:lnTo>
                <a:lnTo>
                  <a:pt x="1962" y="26202"/>
                </a:lnTo>
                <a:lnTo>
                  <a:pt x="8298" y="13310"/>
                </a:lnTo>
                <a:lnTo>
                  <a:pt x="17771" y="4533"/>
                </a:lnTo>
                <a:lnTo>
                  <a:pt x="29146" y="0"/>
                </a:lnTo>
                <a:lnTo>
                  <a:pt x="44795" y="2006"/>
                </a:lnTo>
                <a:lnTo>
                  <a:pt x="56928" y="8424"/>
                </a:lnTo>
                <a:lnTo>
                  <a:pt x="65113" y="18515"/>
                </a:lnTo>
                <a:lnTo>
                  <a:pt x="68917" y="315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15540" y="3992109"/>
            <a:ext cx="59563" cy="58090"/>
          </a:xfrm>
          <a:custGeom>
            <a:avLst/>
            <a:gdLst/>
            <a:ahLst/>
            <a:cxnLst/>
            <a:rect l="l" t="t" r="r" b="b"/>
            <a:pathLst>
              <a:path w="59563" h="58090">
                <a:moveTo>
                  <a:pt x="16750" y="0"/>
                </a:moveTo>
                <a:lnTo>
                  <a:pt x="7217" y="7138"/>
                </a:lnTo>
                <a:lnTo>
                  <a:pt x="1397" y="19397"/>
                </a:lnTo>
                <a:lnTo>
                  <a:pt x="0" y="37037"/>
                </a:lnTo>
                <a:lnTo>
                  <a:pt x="6393" y="47831"/>
                </a:lnTo>
                <a:lnTo>
                  <a:pt x="17880" y="55458"/>
                </a:lnTo>
                <a:lnTo>
                  <a:pt x="34368" y="58090"/>
                </a:lnTo>
                <a:lnTo>
                  <a:pt x="46806" y="52025"/>
                </a:lnTo>
                <a:lnTo>
                  <a:pt x="55984" y="41283"/>
                </a:lnTo>
                <a:lnTo>
                  <a:pt x="59563" y="28202"/>
                </a:lnTo>
                <a:lnTo>
                  <a:pt x="59412" y="25102"/>
                </a:lnTo>
                <a:lnTo>
                  <a:pt x="55705" y="13898"/>
                </a:lnTo>
                <a:lnTo>
                  <a:pt x="47207" y="5542"/>
                </a:lnTo>
                <a:lnTo>
                  <a:pt x="34146" y="690"/>
                </a:lnTo>
                <a:lnTo>
                  <a:pt x="16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909011" y="3984374"/>
            <a:ext cx="69140" cy="67793"/>
          </a:xfrm>
          <a:custGeom>
            <a:avLst/>
            <a:gdLst/>
            <a:ahLst/>
            <a:cxnLst/>
            <a:rect l="l" t="t" r="r" b="b"/>
            <a:pathLst>
              <a:path w="69140" h="67793">
                <a:moveTo>
                  <a:pt x="69140" y="35937"/>
                </a:moveTo>
                <a:lnTo>
                  <a:pt x="66094" y="49742"/>
                </a:lnTo>
                <a:lnTo>
                  <a:pt x="57894" y="60829"/>
                </a:lnTo>
                <a:lnTo>
                  <a:pt x="45946" y="67793"/>
                </a:lnTo>
                <a:lnTo>
                  <a:pt x="28887" y="66641"/>
                </a:lnTo>
                <a:lnTo>
                  <a:pt x="15219" y="61575"/>
                </a:lnTo>
                <a:lnTo>
                  <a:pt x="5429" y="53441"/>
                </a:lnTo>
                <a:lnTo>
                  <a:pt x="0" y="43082"/>
                </a:lnTo>
                <a:lnTo>
                  <a:pt x="1962" y="26202"/>
                </a:lnTo>
                <a:lnTo>
                  <a:pt x="8298" y="13310"/>
                </a:lnTo>
                <a:lnTo>
                  <a:pt x="17771" y="4533"/>
                </a:lnTo>
                <a:lnTo>
                  <a:pt x="29146" y="0"/>
                </a:lnTo>
                <a:lnTo>
                  <a:pt x="44795" y="2006"/>
                </a:lnTo>
                <a:lnTo>
                  <a:pt x="56928" y="8424"/>
                </a:lnTo>
                <a:lnTo>
                  <a:pt x="65113" y="18515"/>
                </a:lnTo>
                <a:lnTo>
                  <a:pt x="68917" y="3154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42838" y="388013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840508" y="3878138"/>
            <a:ext cx="67539" cy="69006"/>
          </a:xfrm>
          <a:custGeom>
            <a:avLst/>
            <a:gdLst/>
            <a:ahLst/>
            <a:cxnLst/>
            <a:rect l="l" t="t" r="r" b="b"/>
            <a:pathLst>
              <a:path w="67539" h="69006">
                <a:moveTo>
                  <a:pt x="67539" y="32444"/>
                </a:moveTo>
                <a:lnTo>
                  <a:pt x="64919" y="46922"/>
                </a:lnTo>
                <a:lnTo>
                  <a:pt x="57598" y="58383"/>
                </a:lnTo>
                <a:lnTo>
                  <a:pt x="46389" y="66015"/>
                </a:lnTo>
                <a:lnTo>
                  <a:pt x="32104" y="69006"/>
                </a:lnTo>
                <a:lnTo>
                  <a:pt x="18393" y="66258"/>
                </a:lnTo>
                <a:lnTo>
                  <a:pt x="7338" y="58579"/>
                </a:lnTo>
                <a:lnTo>
                  <a:pt x="0" y="46848"/>
                </a:lnTo>
                <a:lnTo>
                  <a:pt x="624" y="28414"/>
                </a:lnTo>
                <a:lnTo>
                  <a:pt x="5195" y="14545"/>
                </a:lnTo>
                <a:lnTo>
                  <a:pt x="12873" y="5115"/>
                </a:lnTo>
                <a:lnTo>
                  <a:pt x="22819" y="0"/>
                </a:lnTo>
                <a:lnTo>
                  <a:pt x="40515" y="1589"/>
                </a:lnTo>
                <a:lnTo>
                  <a:pt x="53834" y="7217"/>
                </a:lnTo>
                <a:lnTo>
                  <a:pt x="62707" y="15979"/>
                </a:lnTo>
                <a:lnTo>
                  <a:pt x="67068" y="269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772267" y="3060198"/>
            <a:ext cx="59580" cy="60470"/>
          </a:xfrm>
          <a:custGeom>
            <a:avLst/>
            <a:gdLst/>
            <a:ahLst/>
            <a:cxnLst/>
            <a:rect l="l" t="t" r="r" b="b"/>
            <a:pathLst>
              <a:path w="59580" h="60470">
                <a:moveTo>
                  <a:pt x="28396" y="0"/>
                </a:moveTo>
                <a:lnTo>
                  <a:pt x="16218" y="2527"/>
                </a:lnTo>
                <a:lnTo>
                  <a:pt x="6976" y="9873"/>
                </a:lnTo>
                <a:lnTo>
                  <a:pt x="1345" y="22385"/>
                </a:lnTo>
                <a:lnTo>
                  <a:pt x="0" y="40409"/>
                </a:lnTo>
                <a:lnTo>
                  <a:pt x="6383" y="51304"/>
                </a:lnTo>
                <a:lnTo>
                  <a:pt x="17876" y="58246"/>
                </a:lnTo>
                <a:lnTo>
                  <a:pt x="34385" y="60470"/>
                </a:lnTo>
                <a:lnTo>
                  <a:pt x="46823" y="55205"/>
                </a:lnTo>
                <a:lnTo>
                  <a:pt x="56001" y="44894"/>
                </a:lnTo>
                <a:lnTo>
                  <a:pt x="59580" y="30473"/>
                </a:lnTo>
                <a:lnTo>
                  <a:pt x="58880" y="23846"/>
                </a:lnTo>
                <a:lnTo>
                  <a:pt x="52667" y="11197"/>
                </a:lnTo>
                <a:lnTo>
                  <a:pt x="41788" y="2947"/>
                </a:lnTo>
                <a:lnTo>
                  <a:pt x="28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765755" y="3057450"/>
            <a:ext cx="69140" cy="65077"/>
          </a:xfrm>
          <a:custGeom>
            <a:avLst/>
            <a:gdLst/>
            <a:ahLst/>
            <a:cxnLst/>
            <a:rect l="l" t="t" r="r" b="b"/>
            <a:pathLst>
              <a:path w="69140" h="65077">
                <a:moveTo>
                  <a:pt x="69140" y="33222"/>
                </a:moveTo>
                <a:lnTo>
                  <a:pt x="66094" y="47026"/>
                </a:lnTo>
                <a:lnTo>
                  <a:pt x="57894" y="58113"/>
                </a:lnTo>
                <a:lnTo>
                  <a:pt x="45946" y="65077"/>
                </a:lnTo>
                <a:lnTo>
                  <a:pt x="28887" y="63925"/>
                </a:lnTo>
                <a:lnTo>
                  <a:pt x="15219" y="58860"/>
                </a:lnTo>
                <a:lnTo>
                  <a:pt x="5429" y="50725"/>
                </a:lnTo>
                <a:lnTo>
                  <a:pt x="0" y="40366"/>
                </a:lnTo>
                <a:lnTo>
                  <a:pt x="2145" y="24530"/>
                </a:lnTo>
                <a:lnTo>
                  <a:pt x="8976" y="12280"/>
                </a:lnTo>
                <a:lnTo>
                  <a:pt x="19097" y="3981"/>
                </a:lnTo>
                <a:lnTo>
                  <a:pt x="31114" y="0"/>
                </a:lnTo>
                <a:lnTo>
                  <a:pt x="46641" y="2480"/>
                </a:lnTo>
                <a:lnTo>
                  <a:pt x="58633" y="9602"/>
                </a:lnTo>
                <a:lnTo>
                  <a:pt x="66371" y="20202"/>
                </a:lnTo>
                <a:lnTo>
                  <a:pt x="69140" y="331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79414" y="2916966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877084" y="2914771"/>
            <a:ext cx="67539" cy="69203"/>
          </a:xfrm>
          <a:custGeom>
            <a:avLst/>
            <a:gdLst/>
            <a:ahLst/>
            <a:cxnLst/>
            <a:rect l="l" t="t" r="r" b="b"/>
            <a:pathLst>
              <a:path w="67539" h="69203">
                <a:moveTo>
                  <a:pt x="67539" y="32644"/>
                </a:moveTo>
                <a:lnTo>
                  <a:pt x="64918" y="45844"/>
                </a:lnTo>
                <a:lnTo>
                  <a:pt x="57597" y="57419"/>
                </a:lnTo>
                <a:lnTo>
                  <a:pt x="46388" y="65747"/>
                </a:lnTo>
                <a:lnTo>
                  <a:pt x="32103" y="69203"/>
                </a:lnTo>
                <a:lnTo>
                  <a:pt x="18393" y="66023"/>
                </a:lnTo>
                <a:lnTo>
                  <a:pt x="7338" y="57627"/>
                </a:lnTo>
                <a:lnTo>
                  <a:pt x="0" y="45774"/>
                </a:lnTo>
                <a:lnTo>
                  <a:pt x="672" y="27722"/>
                </a:lnTo>
                <a:lnTo>
                  <a:pt x="5412" y="14113"/>
                </a:lnTo>
                <a:lnTo>
                  <a:pt x="13337" y="4891"/>
                </a:lnTo>
                <a:lnTo>
                  <a:pt x="23562" y="0"/>
                </a:lnTo>
                <a:lnTo>
                  <a:pt x="41055" y="1745"/>
                </a:lnTo>
                <a:lnTo>
                  <a:pt x="54235" y="7572"/>
                </a:lnTo>
                <a:lnTo>
                  <a:pt x="62980" y="16556"/>
                </a:lnTo>
                <a:lnTo>
                  <a:pt x="67168" y="277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63154" y="3489962"/>
            <a:ext cx="59093" cy="60364"/>
          </a:xfrm>
          <a:custGeom>
            <a:avLst/>
            <a:gdLst/>
            <a:ahLst/>
            <a:cxnLst/>
            <a:rect l="l" t="t" r="r" b="b"/>
            <a:pathLst>
              <a:path w="59093" h="60364">
                <a:moveTo>
                  <a:pt x="28195" y="0"/>
                </a:moveTo>
                <a:lnTo>
                  <a:pt x="17159" y="2464"/>
                </a:lnTo>
                <a:lnTo>
                  <a:pt x="7741" y="9719"/>
                </a:lnTo>
                <a:lnTo>
                  <a:pt x="1501" y="22058"/>
                </a:lnTo>
                <a:lnTo>
                  <a:pt x="0" y="39772"/>
                </a:lnTo>
                <a:lnTo>
                  <a:pt x="7318" y="50353"/>
                </a:lnTo>
                <a:lnTo>
                  <a:pt x="19232" y="57803"/>
                </a:lnTo>
                <a:lnTo>
                  <a:pt x="34727" y="60364"/>
                </a:lnTo>
                <a:lnTo>
                  <a:pt x="47640" y="54299"/>
                </a:lnTo>
                <a:lnTo>
                  <a:pt x="56074" y="43557"/>
                </a:lnTo>
                <a:lnTo>
                  <a:pt x="59093" y="30476"/>
                </a:lnTo>
                <a:lnTo>
                  <a:pt x="58557" y="24057"/>
                </a:lnTo>
                <a:lnTo>
                  <a:pt x="53205" y="11301"/>
                </a:lnTo>
                <a:lnTo>
                  <a:pt x="42800" y="2976"/>
                </a:lnTo>
                <a:lnTo>
                  <a:pt x="28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59004" y="3484175"/>
            <a:ext cx="69339" cy="67481"/>
          </a:xfrm>
          <a:custGeom>
            <a:avLst/>
            <a:gdLst/>
            <a:ahLst/>
            <a:cxnLst/>
            <a:rect l="l" t="t" r="r" b="b"/>
            <a:pathLst>
              <a:path w="69339" h="67481">
                <a:moveTo>
                  <a:pt x="69339" y="36264"/>
                </a:moveTo>
                <a:lnTo>
                  <a:pt x="66051" y="49504"/>
                </a:lnTo>
                <a:lnTo>
                  <a:pt x="57415" y="60318"/>
                </a:lnTo>
                <a:lnTo>
                  <a:pt x="45270" y="67481"/>
                </a:lnTo>
                <a:lnTo>
                  <a:pt x="27367" y="66645"/>
                </a:lnTo>
                <a:lnTo>
                  <a:pt x="13867" y="61716"/>
                </a:lnTo>
                <a:lnTo>
                  <a:pt x="4751" y="53593"/>
                </a:lnTo>
                <a:lnTo>
                  <a:pt x="0" y="43172"/>
                </a:lnTo>
                <a:lnTo>
                  <a:pt x="1842" y="25819"/>
                </a:lnTo>
                <a:lnTo>
                  <a:pt x="7798" y="12732"/>
                </a:lnTo>
                <a:lnTo>
                  <a:pt x="16929" y="4071"/>
                </a:lnTo>
                <a:lnTo>
                  <a:pt x="28297" y="0"/>
                </a:lnTo>
                <a:lnTo>
                  <a:pt x="43129" y="2140"/>
                </a:lnTo>
                <a:lnTo>
                  <a:pt x="55531" y="8532"/>
                </a:lnTo>
                <a:lnTo>
                  <a:pt x="64491" y="18483"/>
                </a:lnTo>
                <a:lnTo>
                  <a:pt x="69000" y="313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8940" y="3416830"/>
            <a:ext cx="59419" cy="60453"/>
          </a:xfrm>
          <a:custGeom>
            <a:avLst/>
            <a:gdLst/>
            <a:ahLst/>
            <a:cxnLst/>
            <a:rect l="l" t="t" r="r" b="b"/>
            <a:pathLst>
              <a:path w="59419" h="60453">
                <a:moveTo>
                  <a:pt x="27732" y="0"/>
                </a:moveTo>
                <a:lnTo>
                  <a:pt x="15756" y="3136"/>
                </a:lnTo>
                <a:lnTo>
                  <a:pt x="6695" y="11278"/>
                </a:lnTo>
                <a:lnTo>
                  <a:pt x="1220" y="24002"/>
                </a:lnTo>
                <a:lnTo>
                  <a:pt x="0" y="40888"/>
                </a:lnTo>
                <a:lnTo>
                  <a:pt x="6545" y="51525"/>
                </a:lnTo>
                <a:lnTo>
                  <a:pt x="18229" y="58291"/>
                </a:lnTo>
                <a:lnTo>
                  <a:pt x="35054" y="60453"/>
                </a:lnTo>
                <a:lnTo>
                  <a:pt x="47967" y="55189"/>
                </a:lnTo>
                <a:lnTo>
                  <a:pt x="56400" y="44878"/>
                </a:lnTo>
                <a:lnTo>
                  <a:pt x="59419" y="30457"/>
                </a:lnTo>
                <a:lnTo>
                  <a:pt x="58777" y="24378"/>
                </a:lnTo>
                <a:lnTo>
                  <a:pt x="53259" y="12291"/>
                </a:lnTo>
                <a:lnTo>
                  <a:pt x="42675" y="3430"/>
                </a:lnTo>
                <a:lnTo>
                  <a:pt x="27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53200" y="3414498"/>
            <a:ext cx="68207" cy="66637"/>
          </a:xfrm>
          <a:custGeom>
            <a:avLst/>
            <a:gdLst/>
            <a:ahLst/>
            <a:cxnLst/>
            <a:rect l="l" t="t" r="r" b="b"/>
            <a:pathLst>
              <a:path w="68207" h="66637">
                <a:moveTo>
                  <a:pt x="68207" y="32789"/>
                </a:moveTo>
                <a:lnTo>
                  <a:pt x="65416" y="46525"/>
                </a:lnTo>
                <a:lnTo>
                  <a:pt x="57862" y="58421"/>
                </a:lnTo>
                <a:lnTo>
                  <a:pt x="46770" y="66637"/>
                </a:lnTo>
                <a:lnTo>
                  <a:pt x="29814" y="65876"/>
                </a:lnTo>
                <a:lnTo>
                  <a:pt x="16160" y="60972"/>
                </a:lnTo>
                <a:lnTo>
                  <a:pt x="6118" y="52982"/>
                </a:lnTo>
                <a:lnTo>
                  <a:pt x="0" y="42960"/>
                </a:lnTo>
                <a:lnTo>
                  <a:pt x="1430" y="26244"/>
                </a:lnTo>
                <a:lnTo>
                  <a:pt x="7367" y="13428"/>
                </a:lnTo>
                <a:lnTo>
                  <a:pt x="16551" y="4638"/>
                </a:lnTo>
                <a:lnTo>
                  <a:pt x="27728" y="0"/>
                </a:lnTo>
                <a:lnTo>
                  <a:pt x="44067" y="2040"/>
                </a:lnTo>
                <a:lnTo>
                  <a:pt x="56535" y="8513"/>
                </a:lnTo>
                <a:lnTo>
                  <a:pt x="64698" y="18352"/>
                </a:lnTo>
                <a:lnTo>
                  <a:pt x="68126" y="304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79414" y="3666774"/>
            <a:ext cx="59113" cy="60446"/>
          </a:xfrm>
          <a:custGeom>
            <a:avLst/>
            <a:gdLst/>
            <a:ahLst/>
            <a:cxnLst/>
            <a:rect l="l" t="t" r="r" b="b"/>
            <a:pathLst>
              <a:path w="59113" h="60446">
                <a:moveTo>
                  <a:pt x="27458" y="0"/>
                </a:moveTo>
                <a:lnTo>
                  <a:pt x="16655" y="3191"/>
                </a:lnTo>
                <a:lnTo>
                  <a:pt x="7490" y="11346"/>
                </a:lnTo>
                <a:lnTo>
                  <a:pt x="1445" y="24048"/>
                </a:lnTo>
                <a:lnTo>
                  <a:pt x="0" y="40880"/>
                </a:lnTo>
                <a:lnTo>
                  <a:pt x="7310" y="51517"/>
                </a:lnTo>
                <a:lnTo>
                  <a:pt x="19232" y="58283"/>
                </a:lnTo>
                <a:lnTo>
                  <a:pt x="34748" y="60446"/>
                </a:lnTo>
                <a:lnTo>
                  <a:pt x="47661" y="55181"/>
                </a:lnTo>
                <a:lnTo>
                  <a:pt x="56094" y="44870"/>
                </a:lnTo>
                <a:lnTo>
                  <a:pt x="59113" y="30449"/>
                </a:lnTo>
                <a:lnTo>
                  <a:pt x="58474" y="24386"/>
                </a:lnTo>
                <a:lnTo>
                  <a:pt x="52962" y="12293"/>
                </a:lnTo>
                <a:lnTo>
                  <a:pt x="42386" y="3428"/>
                </a:lnTo>
                <a:lnTo>
                  <a:pt x="27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77084" y="3664579"/>
            <a:ext cx="67539" cy="69203"/>
          </a:xfrm>
          <a:custGeom>
            <a:avLst/>
            <a:gdLst/>
            <a:ahLst/>
            <a:cxnLst/>
            <a:rect l="l" t="t" r="r" b="b"/>
            <a:pathLst>
              <a:path w="67539" h="69203">
                <a:moveTo>
                  <a:pt x="67539" y="32644"/>
                </a:moveTo>
                <a:lnTo>
                  <a:pt x="64918" y="45844"/>
                </a:lnTo>
                <a:lnTo>
                  <a:pt x="57597" y="57419"/>
                </a:lnTo>
                <a:lnTo>
                  <a:pt x="46388" y="65747"/>
                </a:lnTo>
                <a:lnTo>
                  <a:pt x="32103" y="69203"/>
                </a:lnTo>
                <a:lnTo>
                  <a:pt x="18393" y="66023"/>
                </a:lnTo>
                <a:lnTo>
                  <a:pt x="7338" y="57627"/>
                </a:lnTo>
                <a:lnTo>
                  <a:pt x="0" y="45774"/>
                </a:lnTo>
                <a:lnTo>
                  <a:pt x="672" y="27722"/>
                </a:lnTo>
                <a:lnTo>
                  <a:pt x="5412" y="14113"/>
                </a:lnTo>
                <a:lnTo>
                  <a:pt x="13337" y="4891"/>
                </a:lnTo>
                <a:lnTo>
                  <a:pt x="23562" y="0"/>
                </a:lnTo>
                <a:lnTo>
                  <a:pt x="41055" y="1745"/>
                </a:lnTo>
                <a:lnTo>
                  <a:pt x="54235" y="7572"/>
                </a:lnTo>
                <a:lnTo>
                  <a:pt x="62980" y="16556"/>
                </a:lnTo>
                <a:lnTo>
                  <a:pt x="67168" y="277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51048" y="2670048"/>
            <a:ext cx="1645920" cy="1673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1346" y="3016365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97066" y="30083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59281" y="3150837"/>
            <a:ext cx="56942" cy="58481"/>
          </a:xfrm>
          <a:custGeom>
            <a:avLst/>
            <a:gdLst/>
            <a:ahLst/>
            <a:cxnLst/>
            <a:rect l="l" t="t" r="r" b="b"/>
            <a:pathLst>
              <a:path w="56942" h="58481">
                <a:moveTo>
                  <a:pt x="18105" y="0"/>
                </a:moveTo>
                <a:lnTo>
                  <a:pt x="8031" y="7582"/>
                </a:lnTo>
                <a:lnTo>
                  <a:pt x="1753" y="19733"/>
                </a:lnTo>
                <a:lnTo>
                  <a:pt x="0" y="35651"/>
                </a:lnTo>
                <a:lnTo>
                  <a:pt x="5943" y="47121"/>
                </a:lnTo>
                <a:lnTo>
                  <a:pt x="16969" y="55400"/>
                </a:lnTo>
                <a:lnTo>
                  <a:pt x="32701" y="58481"/>
                </a:lnTo>
                <a:lnTo>
                  <a:pt x="45082" y="52923"/>
                </a:lnTo>
                <a:lnTo>
                  <a:pt x="53705" y="41933"/>
                </a:lnTo>
                <a:lnTo>
                  <a:pt x="56942" y="28226"/>
                </a:lnTo>
                <a:lnTo>
                  <a:pt x="54623" y="17074"/>
                </a:lnTo>
                <a:lnTo>
                  <a:pt x="47518" y="7555"/>
                </a:lnTo>
                <a:lnTo>
                  <a:pt x="35417" y="1317"/>
                </a:lnTo>
                <a:lnTo>
                  <a:pt x="181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55690" y="314554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92159" y="3457744"/>
            <a:ext cx="57593" cy="56587"/>
          </a:xfrm>
          <a:custGeom>
            <a:avLst/>
            <a:gdLst/>
            <a:ahLst/>
            <a:cxnLst/>
            <a:rect l="l" t="t" r="r" b="b"/>
            <a:pathLst>
              <a:path w="57593" h="56587">
                <a:moveTo>
                  <a:pt x="22321" y="0"/>
                </a:moveTo>
                <a:lnTo>
                  <a:pt x="11047" y="6863"/>
                </a:lnTo>
                <a:lnTo>
                  <a:pt x="2955" y="18331"/>
                </a:lnTo>
                <a:lnTo>
                  <a:pt x="0" y="32967"/>
                </a:lnTo>
                <a:lnTo>
                  <a:pt x="5772" y="45056"/>
                </a:lnTo>
                <a:lnTo>
                  <a:pt x="16917" y="53450"/>
                </a:lnTo>
                <a:lnTo>
                  <a:pt x="30976" y="56587"/>
                </a:lnTo>
                <a:lnTo>
                  <a:pt x="44480" y="52615"/>
                </a:lnTo>
                <a:lnTo>
                  <a:pt x="53994" y="42833"/>
                </a:lnTo>
                <a:lnTo>
                  <a:pt x="57593" y="29167"/>
                </a:lnTo>
                <a:lnTo>
                  <a:pt x="56174" y="20258"/>
                </a:lnTo>
                <a:lnTo>
                  <a:pt x="49812" y="9568"/>
                </a:lnTo>
                <a:lnTo>
                  <a:pt x="38478" y="2182"/>
                </a:lnTo>
                <a:lnTo>
                  <a:pt x="22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89218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533601" y="3664983"/>
            <a:ext cx="56942" cy="56400"/>
          </a:xfrm>
          <a:custGeom>
            <a:avLst/>
            <a:gdLst/>
            <a:ahLst/>
            <a:cxnLst/>
            <a:rect l="l" t="t" r="r" b="b"/>
            <a:pathLst>
              <a:path w="56942" h="56400">
                <a:moveTo>
                  <a:pt x="19866" y="0"/>
                </a:moveTo>
                <a:lnTo>
                  <a:pt x="8864" y="6251"/>
                </a:lnTo>
                <a:lnTo>
                  <a:pt x="1962" y="17509"/>
                </a:lnTo>
                <a:lnTo>
                  <a:pt x="0" y="33569"/>
                </a:lnTo>
                <a:lnTo>
                  <a:pt x="5943" y="45039"/>
                </a:lnTo>
                <a:lnTo>
                  <a:pt x="16969" y="53318"/>
                </a:lnTo>
                <a:lnTo>
                  <a:pt x="32701" y="56400"/>
                </a:lnTo>
                <a:lnTo>
                  <a:pt x="45082" y="50842"/>
                </a:lnTo>
                <a:lnTo>
                  <a:pt x="53705" y="39851"/>
                </a:lnTo>
                <a:lnTo>
                  <a:pt x="56942" y="26144"/>
                </a:lnTo>
                <a:lnTo>
                  <a:pt x="55651" y="17958"/>
                </a:lnTo>
                <a:lnTo>
                  <a:pt x="49208" y="8112"/>
                </a:lnTo>
                <a:lnTo>
                  <a:pt x="37300" y="1712"/>
                </a:lnTo>
                <a:lnTo>
                  <a:pt x="19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29932" y="3657607"/>
            <a:ext cx="66707" cy="65376"/>
          </a:xfrm>
          <a:custGeom>
            <a:avLst/>
            <a:gdLst/>
            <a:ahLst/>
            <a:cxnLst/>
            <a:rect l="l" t="t" r="r" b="b"/>
            <a:pathLst>
              <a:path w="66707" h="65376">
                <a:moveTo>
                  <a:pt x="66707" y="33520"/>
                </a:moveTo>
                <a:lnTo>
                  <a:pt x="63661" y="47325"/>
                </a:lnTo>
                <a:lnTo>
                  <a:pt x="55461" y="58412"/>
                </a:lnTo>
                <a:lnTo>
                  <a:pt x="43512" y="65376"/>
                </a:lnTo>
                <a:lnTo>
                  <a:pt x="24953" y="64081"/>
                </a:lnTo>
                <a:lnTo>
                  <a:pt x="11851" y="58570"/>
                </a:lnTo>
                <a:lnTo>
                  <a:pt x="3700" y="49799"/>
                </a:lnTo>
                <a:lnTo>
                  <a:pt x="0" y="38729"/>
                </a:lnTo>
                <a:lnTo>
                  <a:pt x="1982" y="22946"/>
                </a:lnTo>
                <a:lnTo>
                  <a:pt x="8240" y="10810"/>
                </a:lnTo>
                <a:lnTo>
                  <a:pt x="18469" y="2952"/>
                </a:lnTo>
                <a:lnTo>
                  <a:pt x="32362" y="0"/>
                </a:lnTo>
                <a:lnTo>
                  <a:pt x="46503" y="2970"/>
                </a:lnTo>
                <a:lnTo>
                  <a:pt x="57758" y="10988"/>
                </a:lnTo>
                <a:lnTo>
                  <a:pt x="64861" y="226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329271" y="3698151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22746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704289" y="3150837"/>
            <a:ext cx="56942" cy="58481"/>
          </a:xfrm>
          <a:custGeom>
            <a:avLst/>
            <a:gdLst/>
            <a:ahLst/>
            <a:cxnLst/>
            <a:rect l="l" t="t" r="r" b="b"/>
            <a:pathLst>
              <a:path w="56942" h="58481">
                <a:moveTo>
                  <a:pt x="18105" y="0"/>
                </a:moveTo>
                <a:lnTo>
                  <a:pt x="8031" y="7582"/>
                </a:lnTo>
                <a:lnTo>
                  <a:pt x="1753" y="19733"/>
                </a:lnTo>
                <a:lnTo>
                  <a:pt x="0" y="35651"/>
                </a:lnTo>
                <a:lnTo>
                  <a:pt x="5943" y="47121"/>
                </a:lnTo>
                <a:lnTo>
                  <a:pt x="16969" y="55400"/>
                </a:lnTo>
                <a:lnTo>
                  <a:pt x="32701" y="58481"/>
                </a:lnTo>
                <a:lnTo>
                  <a:pt x="45082" y="52923"/>
                </a:lnTo>
                <a:lnTo>
                  <a:pt x="53705" y="41933"/>
                </a:lnTo>
                <a:lnTo>
                  <a:pt x="56942" y="28226"/>
                </a:lnTo>
                <a:lnTo>
                  <a:pt x="54623" y="17074"/>
                </a:lnTo>
                <a:lnTo>
                  <a:pt x="47518" y="7555"/>
                </a:lnTo>
                <a:lnTo>
                  <a:pt x="35417" y="1317"/>
                </a:lnTo>
                <a:lnTo>
                  <a:pt x="181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700698" y="314554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36531" y="3286565"/>
            <a:ext cx="57644" cy="56909"/>
          </a:xfrm>
          <a:custGeom>
            <a:avLst/>
            <a:gdLst/>
            <a:ahLst/>
            <a:cxnLst/>
            <a:rect l="l" t="t" r="r" b="b"/>
            <a:pathLst>
              <a:path w="57644" h="56909">
                <a:moveTo>
                  <a:pt x="21123" y="0"/>
                </a:moveTo>
                <a:lnTo>
                  <a:pt x="10132" y="6538"/>
                </a:lnTo>
                <a:lnTo>
                  <a:pt x="2642" y="18253"/>
                </a:lnTo>
                <a:lnTo>
                  <a:pt x="0" y="33516"/>
                </a:lnTo>
                <a:lnTo>
                  <a:pt x="4996" y="45567"/>
                </a:lnTo>
                <a:lnTo>
                  <a:pt x="15618" y="53893"/>
                </a:lnTo>
                <a:lnTo>
                  <a:pt x="30959" y="56909"/>
                </a:lnTo>
                <a:lnTo>
                  <a:pt x="45060" y="52296"/>
                </a:lnTo>
                <a:lnTo>
                  <a:pt x="54317" y="42669"/>
                </a:lnTo>
                <a:lnTo>
                  <a:pt x="57644" y="29658"/>
                </a:lnTo>
                <a:lnTo>
                  <a:pt x="56064" y="20297"/>
                </a:lnTo>
                <a:lnTo>
                  <a:pt x="49504" y="9769"/>
                </a:lnTo>
                <a:lnTo>
                  <a:pt x="37855" y="2412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630593" y="328270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04283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700698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737547" y="2912310"/>
            <a:ext cx="60261" cy="56260"/>
          </a:xfrm>
          <a:custGeom>
            <a:avLst/>
            <a:gdLst/>
            <a:ahLst/>
            <a:cxnLst/>
            <a:rect l="l" t="t" r="r" b="b"/>
            <a:pathLst>
              <a:path w="60261" h="56260">
                <a:moveTo>
                  <a:pt x="20728" y="0"/>
                </a:moveTo>
                <a:lnTo>
                  <a:pt x="10045" y="6461"/>
                </a:lnTo>
                <a:lnTo>
                  <a:pt x="2533" y="18011"/>
                </a:lnTo>
                <a:lnTo>
                  <a:pt x="0" y="34594"/>
                </a:lnTo>
                <a:lnTo>
                  <a:pt x="6385" y="45813"/>
                </a:lnTo>
                <a:lnTo>
                  <a:pt x="17985" y="53496"/>
                </a:lnTo>
                <a:lnTo>
                  <a:pt x="33016" y="56260"/>
                </a:lnTo>
                <a:lnTo>
                  <a:pt x="46341" y="51647"/>
                </a:lnTo>
                <a:lnTo>
                  <a:pt x="56328" y="42019"/>
                </a:lnTo>
                <a:lnTo>
                  <a:pt x="60261" y="29008"/>
                </a:lnTo>
                <a:lnTo>
                  <a:pt x="57490" y="16534"/>
                </a:lnTo>
                <a:lnTo>
                  <a:pt x="49592" y="7085"/>
                </a:lnTo>
                <a:lnTo>
                  <a:pt x="37145" y="1338"/>
                </a:lnTo>
                <a:lnTo>
                  <a:pt x="20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34225" y="290780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75686" y="2809962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871386" y="28041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46354" y="3220581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042049" y="3217614"/>
            <a:ext cx="66654" cy="60645"/>
          </a:xfrm>
          <a:custGeom>
            <a:avLst/>
            <a:gdLst/>
            <a:ahLst/>
            <a:cxnLst/>
            <a:rect l="l" t="t" r="r" b="b"/>
            <a:pathLst>
              <a:path w="66654" h="60645">
                <a:moveTo>
                  <a:pt x="66654" y="28505"/>
                </a:moveTo>
                <a:lnTo>
                  <a:pt x="63608" y="43623"/>
                </a:lnTo>
                <a:lnTo>
                  <a:pt x="55408" y="54453"/>
                </a:lnTo>
                <a:lnTo>
                  <a:pt x="43460" y="60645"/>
                </a:lnTo>
                <a:lnTo>
                  <a:pt x="26090" y="59549"/>
                </a:lnTo>
                <a:lnTo>
                  <a:pt x="12971" y="54582"/>
                </a:lnTo>
                <a:lnTo>
                  <a:pt x="4231" y="46052"/>
                </a:lnTo>
                <a:lnTo>
                  <a:pt x="0" y="34268"/>
                </a:lnTo>
                <a:lnTo>
                  <a:pt x="2551" y="18145"/>
                </a:lnTo>
                <a:lnTo>
                  <a:pt x="9980" y="6711"/>
                </a:lnTo>
                <a:lnTo>
                  <a:pt x="21019" y="0"/>
                </a:lnTo>
                <a:lnTo>
                  <a:pt x="39360" y="748"/>
                </a:lnTo>
                <a:lnTo>
                  <a:pt x="53017" y="5304"/>
                </a:lnTo>
                <a:lnTo>
                  <a:pt x="61986" y="13101"/>
                </a:lnTo>
                <a:lnTo>
                  <a:pt x="66260" y="23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64186" y="3049893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459881" y="3041924"/>
            <a:ext cx="66654" cy="65646"/>
          </a:xfrm>
          <a:custGeom>
            <a:avLst/>
            <a:gdLst/>
            <a:ahLst/>
            <a:cxnLst/>
            <a:rect l="l" t="t" r="r" b="b"/>
            <a:pathLst>
              <a:path w="66654" h="65646">
                <a:moveTo>
                  <a:pt x="66654" y="33507"/>
                </a:moveTo>
                <a:lnTo>
                  <a:pt x="63608" y="48624"/>
                </a:lnTo>
                <a:lnTo>
                  <a:pt x="55408" y="59454"/>
                </a:lnTo>
                <a:lnTo>
                  <a:pt x="43460" y="65646"/>
                </a:lnTo>
                <a:lnTo>
                  <a:pt x="26090" y="64550"/>
                </a:lnTo>
                <a:lnTo>
                  <a:pt x="12971" y="59583"/>
                </a:lnTo>
                <a:lnTo>
                  <a:pt x="4231" y="51053"/>
                </a:lnTo>
                <a:lnTo>
                  <a:pt x="0" y="39270"/>
                </a:lnTo>
                <a:lnTo>
                  <a:pt x="2329" y="23294"/>
                </a:lnTo>
                <a:lnTo>
                  <a:pt x="9169" y="11048"/>
                </a:lnTo>
                <a:lnTo>
                  <a:pt x="19412" y="3094"/>
                </a:lnTo>
                <a:lnTo>
                  <a:pt x="31954" y="0"/>
                </a:lnTo>
                <a:lnTo>
                  <a:pt x="46238" y="2930"/>
                </a:lnTo>
                <a:lnTo>
                  <a:pt x="57564" y="10865"/>
                </a:lnTo>
                <a:lnTo>
                  <a:pt x="64729" y="224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38506" y="3528429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734225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30167" y="3390886"/>
            <a:ext cx="56744" cy="56219"/>
          </a:xfrm>
          <a:custGeom>
            <a:avLst/>
            <a:gdLst/>
            <a:ahLst/>
            <a:cxnLst/>
            <a:rect l="l" t="t" r="r" b="b"/>
            <a:pathLst>
              <a:path w="56744" h="56219">
                <a:moveTo>
                  <a:pt x="20140" y="0"/>
                </a:moveTo>
                <a:lnTo>
                  <a:pt x="9558" y="6465"/>
                </a:lnTo>
                <a:lnTo>
                  <a:pt x="2231" y="17948"/>
                </a:lnTo>
                <a:lnTo>
                  <a:pt x="0" y="34368"/>
                </a:lnTo>
                <a:lnTo>
                  <a:pt x="6732" y="46064"/>
                </a:lnTo>
                <a:lnTo>
                  <a:pt x="18089" y="53620"/>
                </a:lnTo>
                <a:lnTo>
                  <a:pt x="32503" y="56219"/>
                </a:lnTo>
                <a:lnTo>
                  <a:pt x="44884" y="51439"/>
                </a:lnTo>
                <a:lnTo>
                  <a:pt x="53507" y="40977"/>
                </a:lnTo>
                <a:lnTo>
                  <a:pt x="56744" y="25921"/>
                </a:lnTo>
                <a:lnTo>
                  <a:pt x="55512" y="17903"/>
                </a:lnTo>
                <a:lnTo>
                  <a:pt x="49146" y="7993"/>
                </a:lnTo>
                <a:lnTo>
                  <a:pt x="37357" y="1596"/>
                </a:lnTo>
                <a:lnTo>
                  <a:pt x="20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26353" y="3388302"/>
            <a:ext cx="66654" cy="60645"/>
          </a:xfrm>
          <a:custGeom>
            <a:avLst/>
            <a:gdLst/>
            <a:ahLst/>
            <a:cxnLst/>
            <a:rect l="l" t="t" r="r" b="b"/>
            <a:pathLst>
              <a:path w="66654" h="60645">
                <a:moveTo>
                  <a:pt x="66654" y="28505"/>
                </a:moveTo>
                <a:lnTo>
                  <a:pt x="63608" y="43623"/>
                </a:lnTo>
                <a:lnTo>
                  <a:pt x="55408" y="54453"/>
                </a:lnTo>
                <a:lnTo>
                  <a:pt x="43460" y="60645"/>
                </a:lnTo>
                <a:lnTo>
                  <a:pt x="26090" y="59549"/>
                </a:lnTo>
                <a:lnTo>
                  <a:pt x="12971" y="54582"/>
                </a:lnTo>
                <a:lnTo>
                  <a:pt x="4231" y="46052"/>
                </a:lnTo>
                <a:lnTo>
                  <a:pt x="0" y="34268"/>
                </a:lnTo>
                <a:lnTo>
                  <a:pt x="2551" y="18145"/>
                </a:lnTo>
                <a:lnTo>
                  <a:pt x="9980" y="6711"/>
                </a:lnTo>
                <a:lnTo>
                  <a:pt x="21019" y="0"/>
                </a:lnTo>
                <a:lnTo>
                  <a:pt x="39360" y="748"/>
                </a:lnTo>
                <a:lnTo>
                  <a:pt x="53017" y="5304"/>
                </a:lnTo>
                <a:lnTo>
                  <a:pt x="61986" y="13101"/>
                </a:lnTo>
                <a:lnTo>
                  <a:pt x="66260" y="23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183514" y="3357741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179234" y="334976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286451" y="3015949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282866" y="30083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945099" y="3698265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38442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670058" y="3935642"/>
            <a:ext cx="57644" cy="57056"/>
          </a:xfrm>
          <a:custGeom>
            <a:avLst/>
            <a:gdLst/>
            <a:ahLst/>
            <a:cxnLst/>
            <a:rect l="l" t="t" r="r" b="b"/>
            <a:pathLst>
              <a:path w="57644" h="57056">
                <a:moveTo>
                  <a:pt x="21123" y="0"/>
                </a:moveTo>
                <a:lnTo>
                  <a:pt x="10132" y="5737"/>
                </a:lnTo>
                <a:lnTo>
                  <a:pt x="2642" y="17065"/>
                </a:lnTo>
                <a:lnTo>
                  <a:pt x="0" y="33662"/>
                </a:lnTo>
                <a:lnTo>
                  <a:pt x="4996" y="45714"/>
                </a:lnTo>
                <a:lnTo>
                  <a:pt x="15618" y="54040"/>
                </a:lnTo>
                <a:lnTo>
                  <a:pt x="30959" y="57056"/>
                </a:lnTo>
                <a:lnTo>
                  <a:pt x="45060" y="52443"/>
                </a:lnTo>
                <a:lnTo>
                  <a:pt x="54317" y="42816"/>
                </a:lnTo>
                <a:lnTo>
                  <a:pt x="57644" y="29805"/>
                </a:lnTo>
                <a:lnTo>
                  <a:pt x="56088" y="19323"/>
                </a:lnTo>
                <a:lnTo>
                  <a:pt x="49540" y="8732"/>
                </a:lnTo>
                <a:lnTo>
                  <a:pt x="37883" y="2040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664259" y="3931951"/>
            <a:ext cx="66492" cy="65352"/>
          </a:xfrm>
          <a:custGeom>
            <a:avLst/>
            <a:gdLst/>
            <a:ahLst/>
            <a:cxnLst/>
            <a:rect l="l" t="t" r="r" b="b"/>
            <a:pathLst>
              <a:path w="66492" h="65352">
                <a:moveTo>
                  <a:pt x="66492" y="33496"/>
                </a:moveTo>
                <a:lnTo>
                  <a:pt x="63927" y="47301"/>
                </a:lnTo>
                <a:lnTo>
                  <a:pt x="56465" y="58388"/>
                </a:lnTo>
                <a:lnTo>
                  <a:pt x="44458" y="65352"/>
                </a:lnTo>
                <a:lnTo>
                  <a:pt x="26765" y="64113"/>
                </a:lnTo>
                <a:lnTo>
                  <a:pt x="13427" y="58776"/>
                </a:lnTo>
                <a:lnTo>
                  <a:pt x="4490" y="50254"/>
                </a:lnTo>
                <a:lnTo>
                  <a:pt x="0" y="39459"/>
                </a:lnTo>
                <a:lnTo>
                  <a:pt x="2214" y="23441"/>
                </a:lnTo>
                <a:lnTo>
                  <a:pt x="8943" y="11165"/>
                </a:lnTo>
                <a:lnTo>
                  <a:pt x="19082" y="3172"/>
                </a:lnTo>
                <a:lnTo>
                  <a:pt x="31529" y="0"/>
                </a:lnTo>
                <a:lnTo>
                  <a:pt x="47223" y="2901"/>
                </a:lnTo>
                <a:lnTo>
                  <a:pt x="58383" y="10775"/>
                </a:lnTo>
                <a:lnTo>
                  <a:pt x="64836" y="223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115058" y="3561140"/>
            <a:ext cx="57653" cy="56823"/>
          </a:xfrm>
          <a:custGeom>
            <a:avLst/>
            <a:gdLst/>
            <a:ahLst/>
            <a:cxnLst/>
            <a:rect l="l" t="t" r="r" b="b"/>
            <a:pathLst>
              <a:path w="57653" h="56823">
                <a:moveTo>
                  <a:pt x="21332" y="0"/>
                </a:moveTo>
                <a:lnTo>
                  <a:pt x="9871" y="6068"/>
                </a:lnTo>
                <a:lnTo>
                  <a:pt x="2494" y="17232"/>
                </a:lnTo>
                <a:lnTo>
                  <a:pt x="0" y="33203"/>
                </a:lnTo>
                <a:lnTo>
                  <a:pt x="4985" y="45292"/>
                </a:lnTo>
                <a:lnTo>
                  <a:pt x="15630" y="53686"/>
                </a:lnTo>
                <a:lnTo>
                  <a:pt x="31036" y="56823"/>
                </a:lnTo>
                <a:lnTo>
                  <a:pt x="44540" y="52851"/>
                </a:lnTo>
                <a:lnTo>
                  <a:pt x="54054" y="43069"/>
                </a:lnTo>
                <a:lnTo>
                  <a:pt x="57653" y="29403"/>
                </a:lnTo>
                <a:lnTo>
                  <a:pt x="56070" y="18840"/>
                </a:lnTo>
                <a:lnTo>
                  <a:pt x="49528" y="8332"/>
                </a:lnTo>
                <a:lnTo>
                  <a:pt x="37939" y="1788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111786" y="3558718"/>
            <a:ext cx="67021" cy="61403"/>
          </a:xfrm>
          <a:custGeom>
            <a:avLst/>
            <a:gdLst/>
            <a:ahLst/>
            <a:cxnLst/>
            <a:rect l="l" t="t" r="r" b="b"/>
            <a:pathLst>
              <a:path w="67021" h="61403">
                <a:moveTo>
                  <a:pt x="67021" y="31825"/>
                </a:moveTo>
                <a:lnTo>
                  <a:pt x="63698" y="45632"/>
                </a:lnTo>
                <a:lnTo>
                  <a:pt x="54802" y="55759"/>
                </a:lnTo>
                <a:lnTo>
                  <a:pt x="41944" y="61403"/>
                </a:lnTo>
                <a:lnTo>
                  <a:pt x="23313" y="59852"/>
                </a:lnTo>
                <a:lnTo>
                  <a:pt x="10420" y="54286"/>
                </a:lnTo>
                <a:lnTo>
                  <a:pt x="2802" y="45301"/>
                </a:lnTo>
                <a:lnTo>
                  <a:pt x="0" y="33496"/>
                </a:lnTo>
                <a:lnTo>
                  <a:pt x="2418" y="17710"/>
                </a:lnTo>
                <a:lnTo>
                  <a:pt x="9510" y="6495"/>
                </a:lnTo>
                <a:lnTo>
                  <a:pt x="20946" y="0"/>
                </a:lnTo>
                <a:lnTo>
                  <a:pt x="38962" y="830"/>
                </a:lnTo>
                <a:lnTo>
                  <a:pt x="52514" y="5358"/>
                </a:lnTo>
                <a:lnTo>
                  <a:pt x="61624" y="13285"/>
                </a:lnTo>
                <a:lnTo>
                  <a:pt x="66315" y="243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875666" y="4040493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871386" y="403251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807939" y="3356889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801419" y="3349783"/>
            <a:ext cx="66492" cy="65352"/>
          </a:xfrm>
          <a:custGeom>
            <a:avLst/>
            <a:gdLst/>
            <a:ahLst/>
            <a:cxnLst/>
            <a:rect l="l" t="t" r="r" b="b"/>
            <a:pathLst>
              <a:path w="66492" h="65352">
                <a:moveTo>
                  <a:pt x="66492" y="33496"/>
                </a:moveTo>
                <a:lnTo>
                  <a:pt x="63927" y="47301"/>
                </a:lnTo>
                <a:lnTo>
                  <a:pt x="56465" y="58388"/>
                </a:lnTo>
                <a:lnTo>
                  <a:pt x="44458" y="65352"/>
                </a:lnTo>
                <a:lnTo>
                  <a:pt x="26765" y="64113"/>
                </a:lnTo>
                <a:lnTo>
                  <a:pt x="13427" y="58776"/>
                </a:lnTo>
                <a:lnTo>
                  <a:pt x="4490" y="50254"/>
                </a:lnTo>
                <a:lnTo>
                  <a:pt x="0" y="39459"/>
                </a:lnTo>
                <a:lnTo>
                  <a:pt x="2214" y="23441"/>
                </a:lnTo>
                <a:lnTo>
                  <a:pt x="8943" y="11165"/>
                </a:lnTo>
                <a:lnTo>
                  <a:pt x="19082" y="3172"/>
                </a:lnTo>
                <a:lnTo>
                  <a:pt x="31529" y="0"/>
                </a:lnTo>
                <a:lnTo>
                  <a:pt x="47223" y="2901"/>
                </a:lnTo>
                <a:lnTo>
                  <a:pt x="58383" y="10775"/>
                </a:lnTo>
                <a:lnTo>
                  <a:pt x="64836" y="223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840738" y="3082604"/>
            <a:ext cx="57653" cy="56823"/>
          </a:xfrm>
          <a:custGeom>
            <a:avLst/>
            <a:gdLst/>
            <a:ahLst/>
            <a:cxnLst/>
            <a:rect l="l" t="t" r="r" b="b"/>
            <a:pathLst>
              <a:path w="57653" h="56823">
                <a:moveTo>
                  <a:pt x="21332" y="0"/>
                </a:moveTo>
                <a:lnTo>
                  <a:pt x="9871" y="6068"/>
                </a:lnTo>
                <a:lnTo>
                  <a:pt x="2494" y="17232"/>
                </a:lnTo>
                <a:lnTo>
                  <a:pt x="0" y="33203"/>
                </a:lnTo>
                <a:lnTo>
                  <a:pt x="4985" y="45292"/>
                </a:lnTo>
                <a:lnTo>
                  <a:pt x="15630" y="53686"/>
                </a:lnTo>
                <a:lnTo>
                  <a:pt x="31036" y="56823"/>
                </a:lnTo>
                <a:lnTo>
                  <a:pt x="44540" y="52851"/>
                </a:lnTo>
                <a:lnTo>
                  <a:pt x="54054" y="43069"/>
                </a:lnTo>
                <a:lnTo>
                  <a:pt x="57653" y="29403"/>
                </a:lnTo>
                <a:lnTo>
                  <a:pt x="56070" y="18840"/>
                </a:lnTo>
                <a:lnTo>
                  <a:pt x="49528" y="8332"/>
                </a:lnTo>
                <a:lnTo>
                  <a:pt x="37939" y="1788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837857" y="307848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252219" y="3765356"/>
            <a:ext cx="57653" cy="56823"/>
          </a:xfrm>
          <a:custGeom>
            <a:avLst/>
            <a:gdLst/>
            <a:ahLst/>
            <a:cxnLst/>
            <a:rect l="l" t="t" r="r" b="b"/>
            <a:pathLst>
              <a:path w="57653" h="56823">
                <a:moveTo>
                  <a:pt x="21332" y="0"/>
                </a:moveTo>
                <a:lnTo>
                  <a:pt x="9871" y="6068"/>
                </a:lnTo>
                <a:lnTo>
                  <a:pt x="2494" y="17232"/>
                </a:lnTo>
                <a:lnTo>
                  <a:pt x="0" y="33203"/>
                </a:lnTo>
                <a:lnTo>
                  <a:pt x="4985" y="45292"/>
                </a:lnTo>
                <a:lnTo>
                  <a:pt x="15630" y="53686"/>
                </a:lnTo>
                <a:lnTo>
                  <a:pt x="31036" y="56823"/>
                </a:lnTo>
                <a:lnTo>
                  <a:pt x="44540" y="52851"/>
                </a:lnTo>
                <a:lnTo>
                  <a:pt x="54054" y="43069"/>
                </a:lnTo>
                <a:lnTo>
                  <a:pt x="57653" y="29403"/>
                </a:lnTo>
                <a:lnTo>
                  <a:pt x="56070" y="18840"/>
                </a:lnTo>
                <a:lnTo>
                  <a:pt x="49528" y="8332"/>
                </a:lnTo>
                <a:lnTo>
                  <a:pt x="37939" y="1788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246685" y="3761526"/>
            <a:ext cx="69282" cy="65089"/>
          </a:xfrm>
          <a:custGeom>
            <a:avLst/>
            <a:gdLst/>
            <a:ahLst/>
            <a:cxnLst/>
            <a:rect l="l" t="t" r="r" b="b"/>
            <a:pathLst>
              <a:path w="69282" h="65089">
                <a:moveTo>
                  <a:pt x="69282" y="33233"/>
                </a:moveTo>
                <a:lnTo>
                  <a:pt x="66236" y="47038"/>
                </a:lnTo>
                <a:lnTo>
                  <a:pt x="58036" y="58125"/>
                </a:lnTo>
                <a:lnTo>
                  <a:pt x="46088" y="65089"/>
                </a:lnTo>
                <a:lnTo>
                  <a:pt x="27813" y="63937"/>
                </a:lnTo>
                <a:lnTo>
                  <a:pt x="14088" y="58871"/>
                </a:lnTo>
                <a:lnTo>
                  <a:pt x="4841" y="50737"/>
                </a:lnTo>
                <a:lnTo>
                  <a:pt x="0" y="40378"/>
                </a:lnTo>
                <a:lnTo>
                  <a:pt x="1858" y="24517"/>
                </a:lnTo>
                <a:lnTo>
                  <a:pt x="8081" y="12256"/>
                </a:lnTo>
                <a:lnTo>
                  <a:pt x="17944" y="3960"/>
                </a:lnTo>
                <a:lnTo>
                  <a:pt x="30720" y="0"/>
                </a:lnTo>
                <a:lnTo>
                  <a:pt x="46448" y="2448"/>
                </a:lnTo>
                <a:lnTo>
                  <a:pt x="58552" y="9474"/>
                </a:lnTo>
                <a:lnTo>
                  <a:pt x="66379" y="19939"/>
                </a:lnTo>
                <a:lnTo>
                  <a:pt x="69278" y="327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500091" y="2844825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493434" y="283769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320694" y="3323991"/>
            <a:ext cx="59281" cy="55648"/>
          </a:xfrm>
          <a:custGeom>
            <a:avLst/>
            <a:gdLst/>
            <a:ahLst/>
            <a:cxnLst/>
            <a:rect l="l" t="t" r="r" b="b"/>
            <a:pathLst>
              <a:path w="59281" h="55648">
                <a:moveTo>
                  <a:pt x="19185" y="0"/>
                </a:moveTo>
                <a:lnTo>
                  <a:pt x="8864" y="6581"/>
                </a:lnTo>
                <a:lnTo>
                  <a:pt x="1860" y="18124"/>
                </a:lnTo>
                <a:lnTo>
                  <a:pt x="0" y="34594"/>
                </a:lnTo>
                <a:lnTo>
                  <a:pt x="7166" y="45388"/>
                </a:lnTo>
                <a:lnTo>
                  <a:pt x="18911" y="53016"/>
                </a:lnTo>
                <a:lnTo>
                  <a:pt x="34086" y="55648"/>
                </a:lnTo>
                <a:lnTo>
                  <a:pt x="46524" y="49583"/>
                </a:lnTo>
                <a:lnTo>
                  <a:pt x="55702" y="38841"/>
                </a:lnTo>
                <a:lnTo>
                  <a:pt x="59281" y="25760"/>
                </a:lnTo>
                <a:lnTo>
                  <a:pt x="56911" y="15820"/>
                </a:lnTo>
                <a:lnTo>
                  <a:pt x="49074" y="6903"/>
                </a:lnTo>
                <a:lnTo>
                  <a:pt x="36309" y="1265"/>
                </a:lnTo>
                <a:lnTo>
                  <a:pt x="191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316393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423617" y="3323607"/>
            <a:ext cx="56942" cy="56400"/>
          </a:xfrm>
          <a:custGeom>
            <a:avLst/>
            <a:gdLst/>
            <a:ahLst/>
            <a:cxnLst/>
            <a:rect l="l" t="t" r="r" b="b"/>
            <a:pathLst>
              <a:path w="56942" h="56400">
                <a:moveTo>
                  <a:pt x="19866" y="0"/>
                </a:moveTo>
                <a:lnTo>
                  <a:pt x="8864" y="6251"/>
                </a:lnTo>
                <a:lnTo>
                  <a:pt x="1962" y="17509"/>
                </a:lnTo>
                <a:lnTo>
                  <a:pt x="0" y="33569"/>
                </a:lnTo>
                <a:lnTo>
                  <a:pt x="5943" y="45039"/>
                </a:lnTo>
                <a:lnTo>
                  <a:pt x="16969" y="53318"/>
                </a:lnTo>
                <a:lnTo>
                  <a:pt x="32701" y="56400"/>
                </a:lnTo>
                <a:lnTo>
                  <a:pt x="45082" y="50842"/>
                </a:lnTo>
                <a:lnTo>
                  <a:pt x="53705" y="39851"/>
                </a:lnTo>
                <a:lnTo>
                  <a:pt x="56942" y="26144"/>
                </a:lnTo>
                <a:lnTo>
                  <a:pt x="55651" y="17958"/>
                </a:lnTo>
                <a:lnTo>
                  <a:pt x="49208" y="8112"/>
                </a:lnTo>
                <a:lnTo>
                  <a:pt x="37300" y="1712"/>
                </a:lnTo>
                <a:lnTo>
                  <a:pt x="19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420025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533601" y="3800061"/>
            <a:ext cx="56942" cy="58481"/>
          </a:xfrm>
          <a:custGeom>
            <a:avLst/>
            <a:gdLst/>
            <a:ahLst/>
            <a:cxnLst/>
            <a:rect l="l" t="t" r="r" b="b"/>
            <a:pathLst>
              <a:path w="56942" h="58481">
                <a:moveTo>
                  <a:pt x="18105" y="0"/>
                </a:moveTo>
                <a:lnTo>
                  <a:pt x="8031" y="7582"/>
                </a:lnTo>
                <a:lnTo>
                  <a:pt x="1753" y="19733"/>
                </a:lnTo>
                <a:lnTo>
                  <a:pt x="0" y="35651"/>
                </a:lnTo>
                <a:lnTo>
                  <a:pt x="5943" y="47121"/>
                </a:lnTo>
                <a:lnTo>
                  <a:pt x="16969" y="55400"/>
                </a:lnTo>
                <a:lnTo>
                  <a:pt x="32701" y="58481"/>
                </a:lnTo>
                <a:lnTo>
                  <a:pt x="45082" y="52923"/>
                </a:lnTo>
                <a:lnTo>
                  <a:pt x="53705" y="41933"/>
                </a:lnTo>
                <a:lnTo>
                  <a:pt x="56942" y="28226"/>
                </a:lnTo>
                <a:lnTo>
                  <a:pt x="54623" y="17074"/>
                </a:lnTo>
                <a:lnTo>
                  <a:pt x="47518" y="7555"/>
                </a:lnTo>
                <a:lnTo>
                  <a:pt x="35417" y="1317"/>
                </a:lnTo>
                <a:lnTo>
                  <a:pt x="181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529932" y="3794767"/>
            <a:ext cx="66707" cy="65376"/>
          </a:xfrm>
          <a:custGeom>
            <a:avLst/>
            <a:gdLst/>
            <a:ahLst/>
            <a:cxnLst/>
            <a:rect l="l" t="t" r="r" b="b"/>
            <a:pathLst>
              <a:path w="66707" h="65376">
                <a:moveTo>
                  <a:pt x="66707" y="33520"/>
                </a:moveTo>
                <a:lnTo>
                  <a:pt x="63661" y="47325"/>
                </a:lnTo>
                <a:lnTo>
                  <a:pt x="55461" y="58412"/>
                </a:lnTo>
                <a:lnTo>
                  <a:pt x="43512" y="65376"/>
                </a:lnTo>
                <a:lnTo>
                  <a:pt x="24953" y="64081"/>
                </a:lnTo>
                <a:lnTo>
                  <a:pt x="11851" y="58570"/>
                </a:lnTo>
                <a:lnTo>
                  <a:pt x="3700" y="49799"/>
                </a:lnTo>
                <a:lnTo>
                  <a:pt x="0" y="38729"/>
                </a:lnTo>
                <a:lnTo>
                  <a:pt x="1982" y="22946"/>
                </a:lnTo>
                <a:lnTo>
                  <a:pt x="8240" y="10810"/>
                </a:lnTo>
                <a:lnTo>
                  <a:pt x="18469" y="2952"/>
                </a:lnTo>
                <a:lnTo>
                  <a:pt x="32362" y="0"/>
                </a:lnTo>
                <a:lnTo>
                  <a:pt x="46503" y="2970"/>
                </a:lnTo>
                <a:lnTo>
                  <a:pt x="57758" y="10988"/>
                </a:lnTo>
                <a:lnTo>
                  <a:pt x="64861" y="226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807955" y="3799535"/>
            <a:ext cx="56908" cy="58640"/>
          </a:xfrm>
          <a:custGeom>
            <a:avLst/>
            <a:gdLst/>
            <a:ahLst/>
            <a:cxnLst/>
            <a:rect l="l" t="t" r="r" b="b"/>
            <a:pathLst>
              <a:path w="56908" h="58640">
                <a:moveTo>
                  <a:pt x="17827" y="0"/>
                </a:moveTo>
                <a:lnTo>
                  <a:pt x="8162" y="7389"/>
                </a:lnTo>
                <a:lnTo>
                  <a:pt x="1832" y="19785"/>
                </a:lnTo>
                <a:lnTo>
                  <a:pt x="0" y="36304"/>
                </a:lnTo>
                <a:lnTo>
                  <a:pt x="5957" y="47685"/>
                </a:lnTo>
                <a:lnTo>
                  <a:pt x="16935" y="55809"/>
                </a:lnTo>
                <a:lnTo>
                  <a:pt x="32543" y="58640"/>
                </a:lnTo>
                <a:lnTo>
                  <a:pt x="45455" y="52575"/>
                </a:lnTo>
                <a:lnTo>
                  <a:pt x="53889" y="41833"/>
                </a:lnTo>
                <a:lnTo>
                  <a:pt x="56908" y="28752"/>
                </a:lnTo>
                <a:lnTo>
                  <a:pt x="54627" y="17687"/>
                </a:lnTo>
                <a:lnTo>
                  <a:pt x="47511" y="8065"/>
                </a:lnTo>
                <a:lnTo>
                  <a:pt x="35323" y="1634"/>
                </a:lnTo>
                <a:lnTo>
                  <a:pt x="178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3801419" y="3794791"/>
            <a:ext cx="66492" cy="65352"/>
          </a:xfrm>
          <a:custGeom>
            <a:avLst/>
            <a:gdLst/>
            <a:ahLst/>
            <a:cxnLst/>
            <a:rect l="l" t="t" r="r" b="b"/>
            <a:pathLst>
              <a:path w="66492" h="65352">
                <a:moveTo>
                  <a:pt x="66492" y="33496"/>
                </a:moveTo>
                <a:lnTo>
                  <a:pt x="63927" y="47301"/>
                </a:lnTo>
                <a:lnTo>
                  <a:pt x="56465" y="58388"/>
                </a:lnTo>
                <a:lnTo>
                  <a:pt x="44458" y="65352"/>
                </a:lnTo>
                <a:lnTo>
                  <a:pt x="26765" y="64113"/>
                </a:lnTo>
                <a:lnTo>
                  <a:pt x="13427" y="58776"/>
                </a:lnTo>
                <a:lnTo>
                  <a:pt x="4490" y="50254"/>
                </a:lnTo>
                <a:lnTo>
                  <a:pt x="0" y="39459"/>
                </a:lnTo>
                <a:lnTo>
                  <a:pt x="2214" y="23441"/>
                </a:lnTo>
                <a:lnTo>
                  <a:pt x="8943" y="11165"/>
                </a:lnTo>
                <a:lnTo>
                  <a:pt x="19082" y="3172"/>
                </a:lnTo>
                <a:lnTo>
                  <a:pt x="31529" y="0"/>
                </a:lnTo>
                <a:lnTo>
                  <a:pt x="47223" y="2901"/>
                </a:lnTo>
                <a:lnTo>
                  <a:pt x="58383" y="10775"/>
                </a:lnTo>
                <a:lnTo>
                  <a:pt x="64836" y="223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567123" y="3186637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63537" y="317907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259275" y="3528013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255690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703578" y="4106732"/>
            <a:ext cx="57653" cy="56823"/>
          </a:xfrm>
          <a:custGeom>
            <a:avLst/>
            <a:gdLst/>
            <a:ahLst/>
            <a:cxnLst/>
            <a:rect l="l" t="t" r="r" b="b"/>
            <a:pathLst>
              <a:path w="57653" h="56823">
                <a:moveTo>
                  <a:pt x="21332" y="0"/>
                </a:moveTo>
                <a:lnTo>
                  <a:pt x="9871" y="6068"/>
                </a:lnTo>
                <a:lnTo>
                  <a:pt x="2494" y="17232"/>
                </a:lnTo>
                <a:lnTo>
                  <a:pt x="0" y="33203"/>
                </a:lnTo>
                <a:lnTo>
                  <a:pt x="4985" y="45292"/>
                </a:lnTo>
                <a:lnTo>
                  <a:pt x="15630" y="53686"/>
                </a:lnTo>
                <a:lnTo>
                  <a:pt x="31036" y="56823"/>
                </a:lnTo>
                <a:lnTo>
                  <a:pt x="44540" y="52851"/>
                </a:lnTo>
                <a:lnTo>
                  <a:pt x="54054" y="43069"/>
                </a:lnTo>
                <a:lnTo>
                  <a:pt x="57653" y="29403"/>
                </a:lnTo>
                <a:lnTo>
                  <a:pt x="56070" y="18840"/>
                </a:lnTo>
                <a:lnTo>
                  <a:pt x="49528" y="8332"/>
                </a:lnTo>
                <a:lnTo>
                  <a:pt x="37939" y="1788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700698" y="410261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286451" y="3869389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282866" y="386182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149297" y="4006359"/>
            <a:ext cx="56942" cy="56400"/>
          </a:xfrm>
          <a:custGeom>
            <a:avLst/>
            <a:gdLst/>
            <a:ahLst/>
            <a:cxnLst/>
            <a:rect l="l" t="t" r="r" b="b"/>
            <a:pathLst>
              <a:path w="56942" h="56400">
                <a:moveTo>
                  <a:pt x="19866" y="0"/>
                </a:moveTo>
                <a:lnTo>
                  <a:pt x="8864" y="6251"/>
                </a:lnTo>
                <a:lnTo>
                  <a:pt x="1962" y="17509"/>
                </a:lnTo>
                <a:lnTo>
                  <a:pt x="0" y="33569"/>
                </a:lnTo>
                <a:lnTo>
                  <a:pt x="5943" y="45039"/>
                </a:lnTo>
                <a:lnTo>
                  <a:pt x="16969" y="53318"/>
                </a:lnTo>
                <a:lnTo>
                  <a:pt x="32701" y="56400"/>
                </a:lnTo>
                <a:lnTo>
                  <a:pt x="45082" y="50842"/>
                </a:lnTo>
                <a:lnTo>
                  <a:pt x="53705" y="39851"/>
                </a:lnTo>
                <a:lnTo>
                  <a:pt x="56942" y="26144"/>
                </a:lnTo>
                <a:lnTo>
                  <a:pt x="55651" y="17958"/>
                </a:lnTo>
                <a:lnTo>
                  <a:pt x="49208" y="8112"/>
                </a:lnTo>
                <a:lnTo>
                  <a:pt x="37300" y="1712"/>
                </a:lnTo>
                <a:lnTo>
                  <a:pt x="19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145705" y="39989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081538" y="3902114"/>
            <a:ext cx="57644" cy="57056"/>
          </a:xfrm>
          <a:custGeom>
            <a:avLst/>
            <a:gdLst/>
            <a:ahLst/>
            <a:cxnLst/>
            <a:rect l="l" t="t" r="r" b="b"/>
            <a:pathLst>
              <a:path w="57644" h="57056">
                <a:moveTo>
                  <a:pt x="21123" y="0"/>
                </a:moveTo>
                <a:lnTo>
                  <a:pt x="10132" y="5737"/>
                </a:lnTo>
                <a:lnTo>
                  <a:pt x="2642" y="17065"/>
                </a:lnTo>
                <a:lnTo>
                  <a:pt x="0" y="33662"/>
                </a:lnTo>
                <a:lnTo>
                  <a:pt x="4996" y="45714"/>
                </a:lnTo>
                <a:lnTo>
                  <a:pt x="15618" y="54040"/>
                </a:lnTo>
                <a:lnTo>
                  <a:pt x="30959" y="57056"/>
                </a:lnTo>
                <a:lnTo>
                  <a:pt x="45060" y="52443"/>
                </a:lnTo>
                <a:lnTo>
                  <a:pt x="54317" y="42816"/>
                </a:lnTo>
                <a:lnTo>
                  <a:pt x="57644" y="29805"/>
                </a:lnTo>
                <a:lnTo>
                  <a:pt x="56088" y="19323"/>
                </a:lnTo>
                <a:lnTo>
                  <a:pt x="49540" y="8732"/>
                </a:lnTo>
                <a:lnTo>
                  <a:pt x="37883" y="2040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075602" y="3898398"/>
            <a:ext cx="66629" cy="65376"/>
          </a:xfrm>
          <a:custGeom>
            <a:avLst/>
            <a:gdLst/>
            <a:ahLst/>
            <a:cxnLst/>
            <a:rect l="l" t="t" r="r" b="b"/>
            <a:pathLst>
              <a:path w="66629" h="65376">
                <a:moveTo>
                  <a:pt x="66629" y="33521"/>
                </a:moveTo>
                <a:lnTo>
                  <a:pt x="63584" y="47325"/>
                </a:lnTo>
                <a:lnTo>
                  <a:pt x="55384" y="58412"/>
                </a:lnTo>
                <a:lnTo>
                  <a:pt x="43435" y="65376"/>
                </a:lnTo>
                <a:lnTo>
                  <a:pt x="26114" y="64081"/>
                </a:lnTo>
                <a:lnTo>
                  <a:pt x="13015" y="58570"/>
                </a:lnTo>
                <a:lnTo>
                  <a:pt x="4268" y="49800"/>
                </a:lnTo>
                <a:lnTo>
                  <a:pt x="0" y="38729"/>
                </a:lnTo>
                <a:lnTo>
                  <a:pt x="2352" y="21680"/>
                </a:lnTo>
                <a:lnTo>
                  <a:pt x="9284" y="9672"/>
                </a:lnTo>
                <a:lnTo>
                  <a:pt x="19660" y="2510"/>
                </a:lnTo>
                <a:lnTo>
                  <a:pt x="32346" y="0"/>
                </a:lnTo>
                <a:lnTo>
                  <a:pt x="46462" y="2504"/>
                </a:lnTo>
                <a:lnTo>
                  <a:pt x="57704" y="9800"/>
                </a:lnTo>
                <a:lnTo>
                  <a:pt x="64797" y="215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011486" y="3116368"/>
            <a:ext cx="57593" cy="56587"/>
          </a:xfrm>
          <a:custGeom>
            <a:avLst/>
            <a:gdLst/>
            <a:ahLst/>
            <a:cxnLst/>
            <a:rect l="l" t="t" r="r" b="b"/>
            <a:pathLst>
              <a:path w="57593" h="56587">
                <a:moveTo>
                  <a:pt x="22321" y="0"/>
                </a:moveTo>
                <a:lnTo>
                  <a:pt x="11047" y="6863"/>
                </a:lnTo>
                <a:lnTo>
                  <a:pt x="2955" y="18331"/>
                </a:lnTo>
                <a:lnTo>
                  <a:pt x="0" y="32967"/>
                </a:lnTo>
                <a:lnTo>
                  <a:pt x="5772" y="45056"/>
                </a:lnTo>
                <a:lnTo>
                  <a:pt x="16917" y="53450"/>
                </a:lnTo>
                <a:lnTo>
                  <a:pt x="30976" y="56587"/>
                </a:lnTo>
                <a:lnTo>
                  <a:pt x="44480" y="52615"/>
                </a:lnTo>
                <a:lnTo>
                  <a:pt x="53994" y="42833"/>
                </a:lnTo>
                <a:lnTo>
                  <a:pt x="57593" y="29167"/>
                </a:lnTo>
                <a:lnTo>
                  <a:pt x="56174" y="20258"/>
                </a:lnTo>
                <a:lnTo>
                  <a:pt x="49812" y="9568"/>
                </a:lnTo>
                <a:lnTo>
                  <a:pt x="38478" y="2182"/>
                </a:lnTo>
                <a:lnTo>
                  <a:pt x="22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008546" y="311201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115769" y="2980149"/>
            <a:ext cx="56942" cy="58481"/>
          </a:xfrm>
          <a:custGeom>
            <a:avLst/>
            <a:gdLst/>
            <a:ahLst/>
            <a:cxnLst/>
            <a:rect l="l" t="t" r="r" b="b"/>
            <a:pathLst>
              <a:path w="56942" h="58481">
                <a:moveTo>
                  <a:pt x="18105" y="0"/>
                </a:moveTo>
                <a:lnTo>
                  <a:pt x="8031" y="7582"/>
                </a:lnTo>
                <a:lnTo>
                  <a:pt x="1753" y="19733"/>
                </a:lnTo>
                <a:lnTo>
                  <a:pt x="0" y="35651"/>
                </a:lnTo>
                <a:lnTo>
                  <a:pt x="5943" y="47121"/>
                </a:lnTo>
                <a:lnTo>
                  <a:pt x="16969" y="55400"/>
                </a:lnTo>
                <a:lnTo>
                  <a:pt x="32701" y="58481"/>
                </a:lnTo>
                <a:lnTo>
                  <a:pt x="45082" y="52923"/>
                </a:lnTo>
                <a:lnTo>
                  <a:pt x="53705" y="41933"/>
                </a:lnTo>
                <a:lnTo>
                  <a:pt x="56942" y="28226"/>
                </a:lnTo>
                <a:lnTo>
                  <a:pt x="54623" y="17074"/>
                </a:lnTo>
                <a:lnTo>
                  <a:pt x="47518" y="7555"/>
                </a:lnTo>
                <a:lnTo>
                  <a:pt x="35417" y="1317"/>
                </a:lnTo>
                <a:lnTo>
                  <a:pt x="181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112100" y="2974855"/>
            <a:ext cx="66707" cy="65376"/>
          </a:xfrm>
          <a:custGeom>
            <a:avLst/>
            <a:gdLst/>
            <a:ahLst/>
            <a:cxnLst/>
            <a:rect l="l" t="t" r="r" b="b"/>
            <a:pathLst>
              <a:path w="66707" h="65376">
                <a:moveTo>
                  <a:pt x="66707" y="33520"/>
                </a:moveTo>
                <a:lnTo>
                  <a:pt x="63661" y="47325"/>
                </a:lnTo>
                <a:lnTo>
                  <a:pt x="55461" y="58412"/>
                </a:lnTo>
                <a:lnTo>
                  <a:pt x="43512" y="65376"/>
                </a:lnTo>
                <a:lnTo>
                  <a:pt x="24953" y="64081"/>
                </a:lnTo>
                <a:lnTo>
                  <a:pt x="11851" y="58570"/>
                </a:lnTo>
                <a:lnTo>
                  <a:pt x="3700" y="49799"/>
                </a:lnTo>
                <a:lnTo>
                  <a:pt x="0" y="38729"/>
                </a:lnTo>
                <a:lnTo>
                  <a:pt x="1982" y="22946"/>
                </a:lnTo>
                <a:lnTo>
                  <a:pt x="8240" y="10810"/>
                </a:lnTo>
                <a:lnTo>
                  <a:pt x="18469" y="2952"/>
                </a:lnTo>
                <a:lnTo>
                  <a:pt x="32362" y="0"/>
                </a:lnTo>
                <a:lnTo>
                  <a:pt x="46503" y="2970"/>
                </a:lnTo>
                <a:lnTo>
                  <a:pt x="57758" y="10988"/>
                </a:lnTo>
                <a:lnTo>
                  <a:pt x="64861" y="226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430167" y="3528047"/>
            <a:ext cx="56744" cy="56219"/>
          </a:xfrm>
          <a:custGeom>
            <a:avLst/>
            <a:gdLst/>
            <a:ahLst/>
            <a:cxnLst/>
            <a:rect l="l" t="t" r="r" b="b"/>
            <a:pathLst>
              <a:path w="56744" h="56219">
                <a:moveTo>
                  <a:pt x="20140" y="0"/>
                </a:moveTo>
                <a:lnTo>
                  <a:pt x="9558" y="6465"/>
                </a:lnTo>
                <a:lnTo>
                  <a:pt x="2231" y="17948"/>
                </a:lnTo>
                <a:lnTo>
                  <a:pt x="0" y="34368"/>
                </a:lnTo>
                <a:lnTo>
                  <a:pt x="6732" y="46064"/>
                </a:lnTo>
                <a:lnTo>
                  <a:pt x="18089" y="53620"/>
                </a:lnTo>
                <a:lnTo>
                  <a:pt x="32503" y="56219"/>
                </a:lnTo>
                <a:lnTo>
                  <a:pt x="44884" y="51439"/>
                </a:lnTo>
                <a:lnTo>
                  <a:pt x="53507" y="40977"/>
                </a:lnTo>
                <a:lnTo>
                  <a:pt x="56744" y="25921"/>
                </a:lnTo>
                <a:lnTo>
                  <a:pt x="55512" y="17903"/>
                </a:lnTo>
                <a:lnTo>
                  <a:pt x="49146" y="7993"/>
                </a:lnTo>
                <a:lnTo>
                  <a:pt x="37357" y="1596"/>
                </a:lnTo>
                <a:lnTo>
                  <a:pt x="20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426378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285746" y="3457733"/>
            <a:ext cx="57653" cy="56598"/>
          </a:xfrm>
          <a:custGeom>
            <a:avLst/>
            <a:gdLst/>
            <a:ahLst/>
            <a:cxnLst/>
            <a:rect l="l" t="t" r="r" b="b"/>
            <a:pathLst>
              <a:path w="57653" h="56598">
                <a:moveTo>
                  <a:pt x="21332" y="0"/>
                </a:moveTo>
                <a:lnTo>
                  <a:pt x="9871" y="6857"/>
                </a:lnTo>
                <a:lnTo>
                  <a:pt x="2494" y="18330"/>
                </a:lnTo>
                <a:lnTo>
                  <a:pt x="0" y="32977"/>
                </a:lnTo>
                <a:lnTo>
                  <a:pt x="4985" y="45067"/>
                </a:lnTo>
                <a:lnTo>
                  <a:pt x="15630" y="53460"/>
                </a:lnTo>
                <a:lnTo>
                  <a:pt x="31036" y="56598"/>
                </a:lnTo>
                <a:lnTo>
                  <a:pt x="44540" y="52626"/>
                </a:lnTo>
                <a:lnTo>
                  <a:pt x="54054" y="42844"/>
                </a:lnTo>
                <a:lnTo>
                  <a:pt x="57653" y="29177"/>
                </a:lnTo>
                <a:lnTo>
                  <a:pt x="56033" y="19705"/>
                </a:lnTo>
                <a:lnTo>
                  <a:pt x="49472" y="9278"/>
                </a:lnTo>
                <a:lnTo>
                  <a:pt x="37896" y="2107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282866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115763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112100" y="3691135"/>
            <a:ext cx="66707" cy="65376"/>
          </a:xfrm>
          <a:custGeom>
            <a:avLst/>
            <a:gdLst/>
            <a:ahLst/>
            <a:cxnLst/>
            <a:rect l="l" t="t" r="r" b="b"/>
            <a:pathLst>
              <a:path w="66707" h="65376">
                <a:moveTo>
                  <a:pt x="66707" y="33520"/>
                </a:moveTo>
                <a:lnTo>
                  <a:pt x="63661" y="47325"/>
                </a:lnTo>
                <a:lnTo>
                  <a:pt x="55461" y="58412"/>
                </a:lnTo>
                <a:lnTo>
                  <a:pt x="43512" y="65376"/>
                </a:lnTo>
                <a:lnTo>
                  <a:pt x="24953" y="64081"/>
                </a:lnTo>
                <a:lnTo>
                  <a:pt x="11851" y="58570"/>
                </a:lnTo>
                <a:lnTo>
                  <a:pt x="3700" y="49799"/>
                </a:lnTo>
                <a:lnTo>
                  <a:pt x="0" y="38729"/>
                </a:lnTo>
                <a:lnTo>
                  <a:pt x="1982" y="22946"/>
                </a:lnTo>
                <a:lnTo>
                  <a:pt x="8240" y="10810"/>
                </a:lnTo>
                <a:lnTo>
                  <a:pt x="18469" y="2952"/>
                </a:lnTo>
                <a:lnTo>
                  <a:pt x="32362" y="0"/>
                </a:lnTo>
                <a:lnTo>
                  <a:pt x="46503" y="2970"/>
                </a:lnTo>
                <a:lnTo>
                  <a:pt x="57758" y="10988"/>
                </a:lnTo>
                <a:lnTo>
                  <a:pt x="64861" y="226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593079" y="2670048"/>
            <a:ext cx="1645920" cy="1673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145755" y="3015513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139098" y="30083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802022" y="3151338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797722" y="314554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837187" y="3457253"/>
            <a:ext cx="57644" cy="56909"/>
          </a:xfrm>
          <a:custGeom>
            <a:avLst/>
            <a:gdLst/>
            <a:ahLst/>
            <a:cxnLst/>
            <a:rect l="l" t="t" r="r" b="b"/>
            <a:pathLst>
              <a:path w="57644" h="56909">
                <a:moveTo>
                  <a:pt x="21123" y="0"/>
                </a:moveTo>
                <a:lnTo>
                  <a:pt x="10132" y="6538"/>
                </a:lnTo>
                <a:lnTo>
                  <a:pt x="2642" y="18253"/>
                </a:lnTo>
                <a:lnTo>
                  <a:pt x="0" y="33516"/>
                </a:lnTo>
                <a:lnTo>
                  <a:pt x="4996" y="45567"/>
                </a:lnTo>
                <a:lnTo>
                  <a:pt x="15618" y="53893"/>
                </a:lnTo>
                <a:lnTo>
                  <a:pt x="30959" y="56909"/>
                </a:lnTo>
                <a:lnTo>
                  <a:pt x="45060" y="52296"/>
                </a:lnTo>
                <a:lnTo>
                  <a:pt x="54317" y="42669"/>
                </a:lnTo>
                <a:lnTo>
                  <a:pt x="57644" y="29658"/>
                </a:lnTo>
                <a:lnTo>
                  <a:pt x="56064" y="20297"/>
                </a:lnTo>
                <a:lnTo>
                  <a:pt x="49504" y="9769"/>
                </a:lnTo>
                <a:lnTo>
                  <a:pt x="37855" y="2412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831249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076342" y="3665367"/>
            <a:ext cx="59281" cy="55648"/>
          </a:xfrm>
          <a:custGeom>
            <a:avLst/>
            <a:gdLst/>
            <a:ahLst/>
            <a:cxnLst/>
            <a:rect l="l" t="t" r="r" b="b"/>
            <a:pathLst>
              <a:path w="59281" h="55648">
                <a:moveTo>
                  <a:pt x="19185" y="0"/>
                </a:moveTo>
                <a:lnTo>
                  <a:pt x="8864" y="6581"/>
                </a:lnTo>
                <a:lnTo>
                  <a:pt x="1860" y="18124"/>
                </a:lnTo>
                <a:lnTo>
                  <a:pt x="0" y="34594"/>
                </a:lnTo>
                <a:lnTo>
                  <a:pt x="7166" y="45388"/>
                </a:lnTo>
                <a:lnTo>
                  <a:pt x="18911" y="53016"/>
                </a:lnTo>
                <a:lnTo>
                  <a:pt x="34086" y="55648"/>
                </a:lnTo>
                <a:lnTo>
                  <a:pt x="46524" y="49583"/>
                </a:lnTo>
                <a:lnTo>
                  <a:pt x="55702" y="38841"/>
                </a:lnTo>
                <a:lnTo>
                  <a:pt x="59281" y="25760"/>
                </a:lnTo>
                <a:lnTo>
                  <a:pt x="56911" y="15820"/>
                </a:lnTo>
                <a:lnTo>
                  <a:pt x="49074" y="6903"/>
                </a:lnTo>
                <a:lnTo>
                  <a:pt x="36309" y="1265"/>
                </a:lnTo>
                <a:lnTo>
                  <a:pt x="191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072042" y="365760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871411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865173" y="3691422"/>
            <a:ext cx="69282" cy="65089"/>
          </a:xfrm>
          <a:custGeom>
            <a:avLst/>
            <a:gdLst/>
            <a:ahLst/>
            <a:cxnLst/>
            <a:rect l="l" t="t" r="r" b="b"/>
            <a:pathLst>
              <a:path w="69282" h="65089">
                <a:moveTo>
                  <a:pt x="69282" y="33233"/>
                </a:moveTo>
                <a:lnTo>
                  <a:pt x="66236" y="47038"/>
                </a:lnTo>
                <a:lnTo>
                  <a:pt x="58036" y="58125"/>
                </a:lnTo>
                <a:lnTo>
                  <a:pt x="46088" y="65089"/>
                </a:lnTo>
                <a:lnTo>
                  <a:pt x="27813" y="63937"/>
                </a:lnTo>
                <a:lnTo>
                  <a:pt x="14088" y="58871"/>
                </a:lnTo>
                <a:lnTo>
                  <a:pt x="4841" y="50737"/>
                </a:lnTo>
                <a:lnTo>
                  <a:pt x="0" y="40378"/>
                </a:lnTo>
                <a:lnTo>
                  <a:pt x="1858" y="24517"/>
                </a:lnTo>
                <a:lnTo>
                  <a:pt x="8081" y="12256"/>
                </a:lnTo>
                <a:lnTo>
                  <a:pt x="17944" y="3960"/>
                </a:lnTo>
                <a:lnTo>
                  <a:pt x="30720" y="0"/>
                </a:lnTo>
                <a:lnTo>
                  <a:pt x="46448" y="2448"/>
                </a:lnTo>
                <a:lnTo>
                  <a:pt x="58552" y="9474"/>
                </a:lnTo>
                <a:lnTo>
                  <a:pt x="66379" y="19939"/>
                </a:lnTo>
                <a:lnTo>
                  <a:pt x="69278" y="327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49270" y="3150170"/>
            <a:ext cx="57040" cy="58780"/>
          </a:xfrm>
          <a:custGeom>
            <a:avLst/>
            <a:gdLst/>
            <a:ahLst/>
            <a:cxnLst/>
            <a:rect l="l" t="t" r="r" b="b"/>
            <a:pathLst>
              <a:path w="57040" h="58780">
                <a:moveTo>
                  <a:pt x="18292" y="0"/>
                </a:moveTo>
                <a:lnTo>
                  <a:pt x="8449" y="7279"/>
                </a:lnTo>
                <a:lnTo>
                  <a:pt x="1956" y="19584"/>
                </a:lnTo>
                <a:lnTo>
                  <a:pt x="0" y="35947"/>
                </a:lnTo>
                <a:lnTo>
                  <a:pt x="5793" y="47554"/>
                </a:lnTo>
                <a:lnTo>
                  <a:pt x="16581" y="55871"/>
                </a:lnTo>
                <a:lnTo>
                  <a:pt x="31845" y="58780"/>
                </a:lnTo>
                <a:lnTo>
                  <a:pt x="44284" y="52716"/>
                </a:lnTo>
                <a:lnTo>
                  <a:pt x="53461" y="41974"/>
                </a:lnTo>
                <a:lnTo>
                  <a:pt x="57040" y="28893"/>
                </a:lnTo>
                <a:lnTo>
                  <a:pt x="54451" y="18046"/>
                </a:lnTo>
                <a:lnTo>
                  <a:pt x="46684" y="8303"/>
                </a:lnTo>
                <a:lnTo>
                  <a:pt x="34406" y="1745"/>
                </a:lnTo>
                <a:lnTo>
                  <a:pt x="18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42730" y="314554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178555" y="3287045"/>
            <a:ext cx="57653" cy="56598"/>
          </a:xfrm>
          <a:custGeom>
            <a:avLst/>
            <a:gdLst/>
            <a:ahLst/>
            <a:cxnLst/>
            <a:rect l="l" t="t" r="r" b="b"/>
            <a:pathLst>
              <a:path w="57653" h="56598">
                <a:moveTo>
                  <a:pt x="21332" y="0"/>
                </a:moveTo>
                <a:lnTo>
                  <a:pt x="9871" y="6857"/>
                </a:lnTo>
                <a:lnTo>
                  <a:pt x="2494" y="18330"/>
                </a:lnTo>
                <a:lnTo>
                  <a:pt x="0" y="32977"/>
                </a:lnTo>
                <a:lnTo>
                  <a:pt x="4985" y="45067"/>
                </a:lnTo>
                <a:lnTo>
                  <a:pt x="15630" y="53460"/>
                </a:lnTo>
                <a:lnTo>
                  <a:pt x="31036" y="56598"/>
                </a:lnTo>
                <a:lnTo>
                  <a:pt x="44540" y="52626"/>
                </a:lnTo>
                <a:lnTo>
                  <a:pt x="54054" y="42844"/>
                </a:lnTo>
                <a:lnTo>
                  <a:pt x="57653" y="29177"/>
                </a:lnTo>
                <a:lnTo>
                  <a:pt x="56033" y="19705"/>
                </a:lnTo>
                <a:lnTo>
                  <a:pt x="49472" y="9278"/>
                </a:lnTo>
                <a:lnTo>
                  <a:pt x="37896" y="2107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175674" y="328270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49255" y="3698151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42730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82194" y="2911514"/>
            <a:ext cx="57644" cy="57056"/>
          </a:xfrm>
          <a:custGeom>
            <a:avLst/>
            <a:gdLst/>
            <a:ahLst/>
            <a:cxnLst/>
            <a:rect l="l" t="t" r="r" b="b"/>
            <a:pathLst>
              <a:path w="57644" h="57056">
                <a:moveTo>
                  <a:pt x="21123" y="0"/>
                </a:moveTo>
                <a:lnTo>
                  <a:pt x="10132" y="5737"/>
                </a:lnTo>
                <a:lnTo>
                  <a:pt x="2642" y="17065"/>
                </a:lnTo>
                <a:lnTo>
                  <a:pt x="0" y="33662"/>
                </a:lnTo>
                <a:lnTo>
                  <a:pt x="4996" y="45714"/>
                </a:lnTo>
                <a:lnTo>
                  <a:pt x="15618" y="54040"/>
                </a:lnTo>
                <a:lnTo>
                  <a:pt x="30959" y="57056"/>
                </a:lnTo>
                <a:lnTo>
                  <a:pt x="45060" y="52443"/>
                </a:lnTo>
                <a:lnTo>
                  <a:pt x="54317" y="42816"/>
                </a:lnTo>
                <a:lnTo>
                  <a:pt x="57644" y="29805"/>
                </a:lnTo>
                <a:lnTo>
                  <a:pt x="56088" y="19323"/>
                </a:lnTo>
                <a:lnTo>
                  <a:pt x="49540" y="8732"/>
                </a:lnTo>
                <a:lnTo>
                  <a:pt x="37883" y="2040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76257" y="290780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420091" y="2808934"/>
            <a:ext cx="56908" cy="58640"/>
          </a:xfrm>
          <a:custGeom>
            <a:avLst/>
            <a:gdLst/>
            <a:ahLst/>
            <a:cxnLst/>
            <a:rect l="l" t="t" r="r" b="b"/>
            <a:pathLst>
              <a:path w="56908" h="58640">
                <a:moveTo>
                  <a:pt x="17827" y="0"/>
                </a:moveTo>
                <a:lnTo>
                  <a:pt x="8162" y="7389"/>
                </a:lnTo>
                <a:lnTo>
                  <a:pt x="1832" y="19785"/>
                </a:lnTo>
                <a:lnTo>
                  <a:pt x="0" y="36304"/>
                </a:lnTo>
                <a:lnTo>
                  <a:pt x="5957" y="47685"/>
                </a:lnTo>
                <a:lnTo>
                  <a:pt x="16935" y="55809"/>
                </a:lnTo>
                <a:lnTo>
                  <a:pt x="32543" y="58640"/>
                </a:lnTo>
                <a:lnTo>
                  <a:pt x="45455" y="52575"/>
                </a:lnTo>
                <a:lnTo>
                  <a:pt x="53889" y="41833"/>
                </a:lnTo>
                <a:lnTo>
                  <a:pt x="56908" y="28752"/>
                </a:lnTo>
                <a:lnTo>
                  <a:pt x="54627" y="17687"/>
                </a:lnTo>
                <a:lnTo>
                  <a:pt x="47511" y="8065"/>
                </a:lnTo>
                <a:lnTo>
                  <a:pt x="35323" y="1634"/>
                </a:lnTo>
                <a:lnTo>
                  <a:pt x="178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413418" y="28041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590763" y="3219729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584215" y="3217814"/>
            <a:ext cx="66519" cy="60444"/>
          </a:xfrm>
          <a:custGeom>
            <a:avLst/>
            <a:gdLst/>
            <a:ahLst/>
            <a:cxnLst/>
            <a:rect l="l" t="t" r="r" b="b"/>
            <a:pathLst>
              <a:path w="66519" h="60444">
                <a:moveTo>
                  <a:pt x="66519" y="28305"/>
                </a:moveTo>
                <a:lnTo>
                  <a:pt x="63954" y="43422"/>
                </a:lnTo>
                <a:lnTo>
                  <a:pt x="56492" y="54253"/>
                </a:lnTo>
                <a:lnTo>
                  <a:pt x="44485" y="60444"/>
                </a:lnTo>
                <a:lnTo>
                  <a:pt x="26745" y="59398"/>
                </a:lnTo>
                <a:lnTo>
                  <a:pt x="13386" y="54597"/>
                </a:lnTo>
                <a:lnTo>
                  <a:pt x="4456" y="46338"/>
                </a:lnTo>
                <a:lnTo>
                  <a:pt x="0" y="34914"/>
                </a:lnTo>
                <a:lnTo>
                  <a:pt x="2400" y="18493"/>
                </a:lnTo>
                <a:lnTo>
                  <a:pt x="9596" y="6872"/>
                </a:lnTo>
                <a:lnTo>
                  <a:pt x="20362" y="0"/>
                </a:lnTo>
                <a:lnTo>
                  <a:pt x="40062" y="615"/>
                </a:lnTo>
                <a:lnTo>
                  <a:pt x="53823" y="5017"/>
                </a:lnTo>
                <a:lnTo>
                  <a:pt x="62296" y="12643"/>
                </a:lnTo>
                <a:lnTo>
                  <a:pt x="66132" y="229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008595" y="3049041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002047" y="3041959"/>
            <a:ext cx="66519" cy="65611"/>
          </a:xfrm>
          <a:custGeom>
            <a:avLst/>
            <a:gdLst/>
            <a:ahLst/>
            <a:cxnLst/>
            <a:rect l="l" t="t" r="r" b="b"/>
            <a:pathLst>
              <a:path w="66519" h="65611">
                <a:moveTo>
                  <a:pt x="66519" y="33472"/>
                </a:moveTo>
                <a:lnTo>
                  <a:pt x="63954" y="48589"/>
                </a:lnTo>
                <a:lnTo>
                  <a:pt x="56492" y="59419"/>
                </a:lnTo>
                <a:lnTo>
                  <a:pt x="44485" y="65611"/>
                </a:lnTo>
                <a:lnTo>
                  <a:pt x="26745" y="64564"/>
                </a:lnTo>
                <a:lnTo>
                  <a:pt x="13386" y="59764"/>
                </a:lnTo>
                <a:lnTo>
                  <a:pt x="4456" y="51504"/>
                </a:lnTo>
                <a:lnTo>
                  <a:pt x="0" y="40081"/>
                </a:lnTo>
                <a:lnTo>
                  <a:pt x="2187" y="23826"/>
                </a:lnTo>
                <a:lnTo>
                  <a:pt x="8812" y="11415"/>
                </a:lnTo>
                <a:lnTo>
                  <a:pt x="18801" y="3315"/>
                </a:lnTo>
                <a:lnTo>
                  <a:pt x="31082" y="0"/>
                </a:lnTo>
                <a:lnTo>
                  <a:pt x="46958" y="2845"/>
                </a:lnTo>
                <a:lnTo>
                  <a:pt x="58227" y="10607"/>
                </a:lnTo>
                <a:lnTo>
                  <a:pt x="64767" y="219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282915" y="352757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76257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975067" y="339041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968385" y="3388302"/>
            <a:ext cx="66654" cy="60645"/>
          </a:xfrm>
          <a:custGeom>
            <a:avLst/>
            <a:gdLst/>
            <a:ahLst/>
            <a:cxnLst/>
            <a:rect l="l" t="t" r="r" b="b"/>
            <a:pathLst>
              <a:path w="66654" h="60645">
                <a:moveTo>
                  <a:pt x="66654" y="28505"/>
                </a:moveTo>
                <a:lnTo>
                  <a:pt x="63608" y="43623"/>
                </a:lnTo>
                <a:lnTo>
                  <a:pt x="55408" y="54453"/>
                </a:lnTo>
                <a:lnTo>
                  <a:pt x="43460" y="60645"/>
                </a:lnTo>
                <a:lnTo>
                  <a:pt x="26090" y="59549"/>
                </a:lnTo>
                <a:lnTo>
                  <a:pt x="12971" y="54582"/>
                </a:lnTo>
                <a:lnTo>
                  <a:pt x="4231" y="46052"/>
                </a:lnTo>
                <a:lnTo>
                  <a:pt x="0" y="34268"/>
                </a:lnTo>
                <a:lnTo>
                  <a:pt x="2551" y="18145"/>
                </a:lnTo>
                <a:lnTo>
                  <a:pt x="9980" y="6711"/>
                </a:lnTo>
                <a:lnTo>
                  <a:pt x="21019" y="0"/>
                </a:lnTo>
                <a:lnTo>
                  <a:pt x="39360" y="748"/>
                </a:lnTo>
                <a:lnTo>
                  <a:pt x="53017" y="5304"/>
                </a:lnTo>
                <a:lnTo>
                  <a:pt x="61986" y="13101"/>
                </a:lnTo>
                <a:lnTo>
                  <a:pt x="66260" y="23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727923" y="3356889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721265" y="334976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831423" y="3015399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824898" y="30083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487107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483522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212142" y="3936053"/>
            <a:ext cx="57593" cy="56814"/>
          </a:xfrm>
          <a:custGeom>
            <a:avLst/>
            <a:gdLst/>
            <a:ahLst/>
            <a:cxnLst/>
            <a:rect l="l" t="t" r="r" b="b"/>
            <a:pathLst>
              <a:path w="57593" h="56814">
                <a:moveTo>
                  <a:pt x="22321" y="0"/>
                </a:moveTo>
                <a:lnTo>
                  <a:pt x="11047" y="6074"/>
                </a:lnTo>
                <a:lnTo>
                  <a:pt x="2955" y="17235"/>
                </a:lnTo>
                <a:lnTo>
                  <a:pt x="0" y="33194"/>
                </a:lnTo>
                <a:lnTo>
                  <a:pt x="5772" y="45283"/>
                </a:lnTo>
                <a:lnTo>
                  <a:pt x="16917" y="53677"/>
                </a:lnTo>
                <a:lnTo>
                  <a:pt x="30976" y="56814"/>
                </a:lnTo>
                <a:lnTo>
                  <a:pt x="44480" y="52842"/>
                </a:lnTo>
                <a:lnTo>
                  <a:pt x="53994" y="43060"/>
                </a:lnTo>
                <a:lnTo>
                  <a:pt x="57593" y="29394"/>
                </a:lnTo>
                <a:lnTo>
                  <a:pt x="56210" y="19440"/>
                </a:lnTo>
                <a:lnTo>
                  <a:pt x="49868" y="8612"/>
                </a:lnTo>
                <a:lnTo>
                  <a:pt x="38522" y="1854"/>
                </a:lnTo>
                <a:lnTo>
                  <a:pt x="22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209202" y="393192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657530" y="3561534"/>
            <a:ext cx="60261" cy="56260"/>
          </a:xfrm>
          <a:custGeom>
            <a:avLst/>
            <a:gdLst/>
            <a:ahLst/>
            <a:cxnLst/>
            <a:rect l="l" t="t" r="r" b="b"/>
            <a:pathLst>
              <a:path w="60261" h="56260">
                <a:moveTo>
                  <a:pt x="20728" y="0"/>
                </a:moveTo>
                <a:lnTo>
                  <a:pt x="10045" y="6461"/>
                </a:lnTo>
                <a:lnTo>
                  <a:pt x="2533" y="18011"/>
                </a:lnTo>
                <a:lnTo>
                  <a:pt x="0" y="34594"/>
                </a:lnTo>
                <a:lnTo>
                  <a:pt x="6385" y="45813"/>
                </a:lnTo>
                <a:lnTo>
                  <a:pt x="17985" y="53496"/>
                </a:lnTo>
                <a:lnTo>
                  <a:pt x="33016" y="56260"/>
                </a:lnTo>
                <a:lnTo>
                  <a:pt x="46341" y="51647"/>
                </a:lnTo>
                <a:lnTo>
                  <a:pt x="56328" y="42019"/>
                </a:lnTo>
                <a:lnTo>
                  <a:pt x="60261" y="29008"/>
                </a:lnTo>
                <a:lnTo>
                  <a:pt x="57490" y="16534"/>
                </a:lnTo>
                <a:lnTo>
                  <a:pt x="49592" y="7085"/>
                </a:lnTo>
                <a:lnTo>
                  <a:pt x="37145" y="1338"/>
                </a:lnTo>
                <a:lnTo>
                  <a:pt x="20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653827" y="3558719"/>
            <a:ext cx="67012" cy="61402"/>
          </a:xfrm>
          <a:custGeom>
            <a:avLst/>
            <a:gdLst/>
            <a:ahLst/>
            <a:cxnLst/>
            <a:rect l="l" t="t" r="r" b="b"/>
            <a:pathLst>
              <a:path w="67012" h="61402">
                <a:moveTo>
                  <a:pt x="67012" y="31824"/>
                </a:moveTo>
                <a:lnTo>
                  <a:pt x="63689" y="45630"/>
                </a:lnTo>
                <a:lnTo>
                  <a:pt x="54793" y="55758"/>
                </a:lnTo>
                <a:lnTo>
                  <a:pt x="41936" y="61402"/>
                </a:lnTo>
                <a:lnTo>
                  <a:pt x="24577" y="59851"/>
                </a:lnTo>
                <a:lnTo>
                  <a:pt x="11588" y="54284"/>
                </a:lnTo>
                <a:lnTo>
                  <a:pt x="3290" y="45300"/>
                </a:lnTo>
                <a:lnTo>
                  <a:pt x="0" y="33494"/>
                </a:lnTo>
                <a:lnTo>
                  <a:pt x="2874" y="17710"/>
                </a:lnTo>
                <a:lnTo>
                  <a:pt x="10692" y="6496"/>
                </a:lnTo>
                <a:lnTo>
                  <a:pt x="22149" y="0"/>
                </a:lnTo>
                <a:lnTo>
                  <a:pt x="39786" y="875"/>
                </a:lnTo>
                <a:lnTo>
                  <a:pt x="53089" y="5569"/>
                </a:lnTo>
                <a:lnTo>
                  <a:pt x="62001" y="13766"/>
                </a:lnTo>
                <a:lnTo>
                  <a:pt x="66466" y="2515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420075" y="4039641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413418" y="403251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50151" y="3357359"/>
            <a:ext cx="56744" cy="56219"/>
          </a:xfrm>
          <a:custGeom>
            <a:avLst/>
            <a:gdLst/>
            <a:ahLst/>
            <a:cxnLst/>
            <a:rect l="l" t="t" r="r" b="b"/>
            <a:pathLst>
              <a:path w="56744" h="56219">
                <a:moveTo>
                  <a:pt x="20140" y="0"/>
                </a:moveTo>
                <a:lnTo>
                  <a:pt x="9558" y="6465"/>
                </a:lnTo>
                <a:lnTo>
                  <a:pt x="2231" y="17948"/>
                </a:lnTo>
                <a:lnTo>
                  <a:pt x="0" y="34368"/>
                </a:lnTo>
                <a:lnTo>
                  <a:pt x="6732" y="46064"/>
                </a:lnTo>
                <a:lnTo>
                  <a:pt x="18089" y="53620"/>
                </a:lnTo>
                <a:lnTo>
                  <a:pt x="32503" y="56219"/>
                </a:lnTo>
                <a:lnTo>
                  <a:pt x="44884" y="51439"/>
                </a:lnTo>
                <a:lnTo>
                  <a:pt x="53507" y="40977"/>
                </a:lnTo>
                <a:lnTo>
                  <a:pt x="56744" y="25921"/>
                </a:lnTo>
                <a:lnTo>
                  <a:pt x="55512" y="17903"/>
                </a:lnTo>
                <a:lnTo>
                  <a:pt x="49146" y="7993"/>
                </a:lnTo>
                <a:lnTo>
                  <a:pt x="37357" y="1596"/>
                </a:lnTo>
                <a:lnTo>
                  <a:pt x="20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346362" y="334976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383210" y="3082999"/>
            <a:ext cx="60261" cy="56260"/>
          </a:xfrm>
          <a:custGeom>
            <a:avLst/>
            <a:gdLst/>
            <a:ahLst/>
            <a:cxnLst/>
            <a:rect l="l" t="t" r="r" b="b"/>
            <a:pathLst>
              <a:path w="60261" h="56260">
                <a:moveTo>
                  <a:pt x="20728" y="0"/>
                </a:moveTo>
                <a:lnTo>
                  <a:pt x="10045" y="6461"/>
                </a:lnTo>
                <a:lnTo>
                  <a:pt x="2533" y="18011"/>
                </a:lnTo>
                <a:lnTo>
                  <a:pt x="0" y="34594"/>
                </a:lnTo>
                <a:lnTo>
                  <a:pt x="6385" y="45813"/>
                </a:lnTo>
                <a:lnTo>
                  <a:pt x="17985" y="53496"/>
                </a:lnTo>
                <a:lnTo>
                  <a:pt x="33016" y="56260"/>
                </a:lnTo>
                <a:lnTo>
                  <a:pt x="46341" y="51647"/>
                </a:lnTo>
                <a:lnTo>
                  <a:pt x="56328" y="42019"/>
                </a:lnTo>
                <a:lnTo>
                  <a:pt x="60261" y="29008"/>
                </a:lnTo>
                <a:lnTo>
                  <a:pt x="57490" y="16534"/>
                </a:lnTo>
                <a:lnTo>
                  <a:pt x="49592" y="7085"/>
                </a:lnTo>
                <a:lnTo>
                  <a:pt x="37145" y="1338"/>
                </a:lnTo>
                <a:lnTo>
                  <a:pt x="20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379890" y="307848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794310" y="3765365"/>
            <a:ext cx="57593" cy="56814"/>
          </a:xfrm>
          <a:custGeom>
            <a:avLst/>
            <a:gdLst/>
            <a:ahLst/>
            <a:cxnLst/>
            <a:rect l="l" t="t" r="r" b="b"/>
            <a:pathLst>
              <a:path w="57593" h="56814">
                <a:moveTo>
                  <a:pt x="22321" y="0"/>
                </a:moveTo>
                <a:lnTo>
                  <a:pt x="11047" y="6074"/>
                </a:lnTo>
                <a:lnTo>
                  <a:pt x="2955" y="17235"/>
                </a:lnTo>
                <a:lnTo>
                  <a:pt x="0" y="33194"/>
                </a:lnTo>
                <a:lnTo>
                  <a:pt x="5772" y="45283"/>
                </a:lnTo>
                <a:lnTo>
                  <a:pt x="16917" y="53677"/>
                </a:lnTo>
                <a:lnTo>
                  <a:pt x="30976" y="56814"/>
                </a:lnTo>
                <a:lnTo>
                  <a:pt x="44480" y="52842"/>
                </a:lnTo>
                <a:lnTo>
                  <a:pt x="53994" y="43060"/>
                </a:lnTo>
                <a:lnTo>
                  <a:pt x="57593" y="29394"/>
                </a:lnTo>
                <a:lnTo>
                  <a:pt x="56210" y="19440"/>
                </a:lnTo>
                <a:lnTo>
                  <a:pt x="49868" y="8612"/>
                </a:lnTo>
                <a:lnTo>
                  <a:pt x="38522" y="1854"/>
                </a:lnTo>
                <a:lnTo>
                  <a:pt x="22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791369" y="376124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042099" y="284526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038513" y="283769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6865099" y="3323191"/>
            <a:ext cx="56908" cy="56447"/>
          </a:xfrm>
          <a:custGeom>
            <a:avLst/>
            <a:gdLst/>
            <a:ahLst/>
            <a:cxnLst/>
            <a:rect l="l" t="t" r="r" b="b"/>
            <a:pathLst>
              <a:path w="56908" h="56447">
                <a:moveTo>
                  <a:pt x="19604" y="0"/>
                </a:moveTo>
                <a:lnTo>
                  <a:pt x="9055" y="5967"/>
                </a:lnTo>
                <a:lnTo>
                  <a:pt x="2066" y="17409"/>
                </a:lnTo>
                <a:lnTo>
                  <a:pt x="0" y="34112"/>
                </a:lnTo>
                <a:lnTo>
                  <a:pt x="5957" y="45493"/>
                </a:lnTo>
                <a:lnTo>
                  <a:pt x="16935" y="53616"/>
                </a:lnTo>
                <a:lnTo>
                  <a:pt x="32543" y="56447"/>
                </a:lnTo>
                <a:lnTo>
                  <a:pt x="45455" y="50383"/>
                </a:lnTo>
                <a:lnTo>
                  <a:pt x="53889" y="39641"/>
                </a:lnTo>
                <a:lnTo>
                  <a:pt x="56908" y="26560"/>
                </a:lnTo>
                <a:lnTo>
                  <a:pt x="55633" y="18422"/>
                </a:lnTo>
                <a:lnTo>
                  <a:pt x="49181" y="8514"/>
                </a:lnTo>
                <a:lnTo>
                  <a:pt x="37200" y="1973"/>
                </a:lnTo>
                <a:lnTo>
                  <a:pt x="19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6858426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966358" y="3323991"/>
            <a:ext cx="59281" cy="55648"/>
          </a:xfrm>
          <a:custGeom>
            <a:avLst/>
            <a:gdLst/>
            <a:ahLst/>
            <a:cxnLst/>
            <a:rect l="l" t="t" r="r" b="b"/>
            <a:pathLst>
              <a:path w="59281" h="55648">
                <a:moveTo>
                  <a:pt x="19185" y="0"/>
                </a:moveTo>
                <a:lnTo>
                  <a:pt x="8864" y="6581"/>
                </a:lnTo>
                <a:lnTo>
                  <a:pt x="1860" y="18124"/>
                </a:lnTo>
                <a:lnTo>
                  <a:pt x="0" y="34594"/>
                </a:lnTo>
                <a:lnTo>
                  <a:pt x="7166" y="45388"/>
                </a:lnTo>
                <a:lnTo>
                  <a:pt x="18911" y="53016"/>
                </a:lnTo>
                <a:lnTo>
                  <a:pt x="34086" y="55648"/>
                </a:lnTo>
                <a:lnTo>
                  <a:pt x="46524" y="49583"/>
                </a:lnTo>
                <a:lnTo>
                  <a:pt x="55702" y="38841"/>
                </a:lnTo>
                <a:lnTo>
                  <a:pt x="59281" y="25760"/>
                </a:lnTo>
                <a:lnTo>
                  <a:pt x="56911" y="15820"/>
                </a:lnTo>
                <a:lnTo>
                  <a:pt x="49074" y="6903"/>
                </a:lnTo>
                <a:lnTo>
                  <a:pt x="36309" y="1265"/>
                </a:lnTo>
                <a:lnTo>
                  <a:pt x="191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962057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76342" y="3800562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072042" y="37947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350159" y="3800102"/>
            <a:ext cx="56736" cy="58441"/>
          </a:xfrm>
          <a:custGeom>
            <a:avLst/>
            <a:gdLst/>
            <a:ahLst/>
            <a:cxnLst/>
            <a:rect l="l" t="t" r="r" b="b"/>
            <a:pathLst>
              <a:path w="56736" h="58441">
                <a:moveTo>
                  <a:pt x="19053" y="0"/>
                </a:moveTo>
                <a:lnTo>
                  <a:pt x="8980" y="7595"/>
                </a:lnTo>
                <a:lnTo>
                  <a:pt x="2070" y="19731"/>
                </a:lnTo>
                <a:lnTo>
                  <a:pt x="0" y="35611"/>
                </a:lnTo>
                <a:lnTo>
                  <a:pt x="6736" y="47080"/>
                </a:lnTo>
                <a:lnTo>
                  <a:pt x="18090" y="55360"/>
                </a:lnTo>
                <a:lnTo>
                  <a:pt x="32496" y="58441"/>
                </a:lnTo>
                <a:lnTo>
                  <a:pt x="44876" y="52883"/>
                </a:lnTo>
                <a:lnTo>
                  <a:pt x="53500" y="41892"/>
                </a:lnTo>
                <a:lnTo>
                  <a:pt x="56736" y="28185"/>
                </a:lnTo>
                <a:lnTo>
                  <a:pt x="54665" y="17578"/>
                </a:lnTo>
                <a:lnTo>
                  <a:pt x="47772" y="7799"/>
                </a:lnTo>
                <a:lnTo>
                  <a:pt x="35938" y="1363"/>
                </a:lnTo>
                <a:lnTo>
                  <a:pt x="190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346362" y="37947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112095" y="3186087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105569" y="317907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802002" y="3528429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797722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248612" y="4106263"/>
            <a:ext cx="57699" cy="57124"/>
          </a:xfrm>
          <a:custGeom>
            <a:avLst/>
            <a:gdLst/>
            <a:ahLst/>
            <a:cxnLst/>
            <a:rect l="l" t="t" r="r" b="b"/>
            <a:pathLst>
              <a:path w="57699" h="57124">
                <a:moveTo>
                  <a:pt x="21473" y="0"/>
                </a:moveTo>
                <a:lnTo>
                  <a:pt x="10334" y="5638"/>
                </a:lnTo>
                <a:lnTo>
                  <a:pt x="2719" y="16875"/>
                </a:lnTo>
                <a:lnTo>
                  <a:pt x="0" y="33322"/>
                </a:lnTo>
                <a:lnTo>
                  <a:pt x="4858" y="45569"/>
                </a:lnTo>
                <a:lnTo>
                  <a:pt x="15354" y="54047"/>
                </a:lnTo>
                <a:lnTo>
                  <a:pt x="30454" y="57124"/>
                </a:lnTo>
                <a:lnTo>
                  <a:pt x="43779" y="52510"/>
                </a:lnTo>
                <a:lnTo>
                  <a:pt x="53766" y="42883"/>
                </a:lnTo>
                <a:lnTo>
                  <a:pt x="57699" y="29872"/>
                </a:lnTo>
                <a:lnTo>
                  <a:pt x="55914" y="19598"/>
                </a:lnTo>
                <a:lnTo>
                  <a:pt x="48662" y="8892"/>
                </a:lnTo>
                <a:lnTo>
                  <a:pt x="36824" y="2106"/>
                </a:lnTo>
                <a:lnTo>
                  <a:pt x="214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242730" y="410261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831423" y="3868839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824898" y="386182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694278" y="4005845"/>
            <a:ext cx="57040" cy="56546"/>
          </a:xfrm>
          <a:custGeom>
            <a:avLst/>
            <a:gdLst/>
            <a:ahLst/>
            <a:cxnLst/>
            <a:rect l="l" t="t" r="r" b="b"/>
            <a:pathLst>
              <a:path w="57040" h="56546">
                <a:moveTo>
                  <a:pt x="20111" y="0"/>
                </a:moveTo>
                <a:lnTo>
                  <a:pt x="9366" y="5843"/>
                </a:lnTo>
                <a:lnTo>
                  <a:pt x="2200" y="17178"/>
                </a:lnTo>
                <a:lnTo>
                  <a:pt x="0" y="33713"/>
                </a:lnTo>
                <a:lnTo>
                  <a:pt x="5793" y="45319"/>
                </a:lnTo>
                <a:lnTo>
                  <a:pt x="16581" y="53636"/>
                </a:lnTo>
                <a:lnTo>
                  <a:pt x="31845" y="56546"/>
                </a:lnTo>
                <a:lnTo>
                  <a:pt x="44284" y="50481"/>
                </a:lnTo>
                <a:lnTo>
                  <a:pt x="53461" y="39739"/>
                </a:lnTo>
                <a:lnTo>
                  <a:pt x="57040" y="26658"/>
                </a:lnTo>
                <a:lnTo>
                  <a:pt x="55609" y="18779"/>
                </a:lnTo>
                <a:lnTo>
                  <a:pt x="48461" y="8733"/>
                </a:lnTo>
                <a:lnTo>
                  <a:pt x="36270" y="2068"/>
                </a:lnTo>
                <a:lnTo>
                  <a:pt x="201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687738" y="39989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623563" y="3902516"/>
            <a:ext cx="57653" cy="56823"/>
          </a:xfrm>
          <a:custGeom>
            <a:avLst/>
            <a:gdLst/>
            <a:ahLst/>
            <a:cxnLst/>
            <a:rect l="l" t="t" r="r" b="b"/>
            <a:pathLst>
              <a:path w="57653" h="56823">
                <a:moveTo>
                  <a:pt x="21332" y="0"/>
                </a:moveTo>
                <a:lnTo>
                  <a:pt x="9871" y="6068"/>
                </a:lnTo>
                <a:lnTo>
                  <a:pt x="2494" y="17232"/>
                </a:lnTo>
                <a:lnTo>
                  <a:pt x="0" y="33203"/>
                </a:lnTo>
                <a:lnTo>
                  <a:pt x="4985" y="45292"/>
                </a:lnTo>
                <a:lnTo>
                  <a:pt x="15630" y="53686"/>
                </a:lnTo>
                <a:lnTo>
                  <a:pt x="31036" y="56823"/>
                </a:lnTo>
                <a:lnTo>
                  <a:pt x="44540" y="52851"/>
                </a:lnTo>
                <a:lnTo>
                  <a:pt x="54054" y="43069"/>
                </a:lnTo>
                <a:lnTo>
                  <a:pt x="57653" y="29403"/>
                </a:lnTo>
                <a:lnTo>
                  <a:pt x="56070" y="18840"/>
                </a:lnTo>
                <a:lnTo>
                  <a:pt x="49528" y="8332"/>
                </a:lnTo>
                <a:lnTo>
                  <a:pt x="37939" y="1788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620681" y="3898398"/>
            <a:ext cx="66629" cy="65376"/>
          </a:xfrm>
          <a:custGeom>
            <a:avLst/>
            <a:gdLst/>
            <a:ahLst/>
            <a:cxnLst/>
            <a:rect l="l" t="t" r="r" b="b"/>
            <a:pathLst>
              <a:path w="66629" h="65376">
                <a:moveTo>
                  <a:pt x="66629" y="33521"/>
                </a:moveTo>
                <a:lnTo>
                  <a:pt x="63584" y="47325"/>
                </a:lnTo>
                <a:lnTo>
                  <a:pt x="55384" y="58412"/>
                </a:lnTo>
                <a:lnTo>
                  <a:pt x="43435" y="65376"/>
                </a:lnTo>
                <a:lnTo>
                  <a:pt x="26114" y="64081"/>
                </a:lnTo>
                <a:lnTo>
                  <a:pt x="13015" y="58570"/>
                </a:lnTo>
                <a:lnTo>
                  <a:pt x="4268" y="49800"/>
                </a:lnTo>
                <a:lnTo>
                  <a:pt x="0" y="38729"/>
                </a:lnTo>
                <a:lnTo>
                  <a:pt x="2352" y="21680"/>
                </a:lnTo>
                <a:lnTo>
                  <a:pt x="9284" y="9672"/>
                </a:lnTo>
                <a:lnTo>
                  <a:pt x="19660" y="2510"/>
                </a:lnTo>
                <a:lnTo>
                  <a:pt x="32346" y="0"/>
                </a:lnTo>
                <a:lnTo>
                  <a:pt x="46462" y="2504"/>
                </a:lnTo>
                <a:lnTo>
                  <a:pt x="57704" y="9800"/>
                </a:lnTo>
                <a:lnTo>
                  <a:pt x="64797" y="215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556515" y="3115877"/>
            <a:ext cx="57644" cy="56909"/>
          </a:xfrm>
          <a:custGeom>
            <a:avLst/>
            <a:gdLst/>
            <a:ahLst/>
            <a:cxnLst/>
            <a:rect l="l" t="t" r="r" b="b"/>
            <a:pathLst>
              <a:path w="57644" h="56909">
                <a:moveTo>
                  <a:pt x="21123" y="0"/>
                </a:moveTo>
                <a:lnTo>
                  <a:pt x="10132" y="6538"/>
                </a:lnTo>
                <a:lnTo>
                  <a:pt x="2642" y="18253"/>
                </a:lnTo>
                <a:lnTo>
                  <a:pt x="0" y="33516"/>
                </a:lnTo>
                <a:lnTo>
                  <a:pt x="4996" y="45567"/>
                </a:lnTo>
                <a:lnTo>
                  <a:pt x="15618" y="53893"/>
                </a:lnTo>
                <a:lnTo>
                  <a:pt x="30959" y="56909"/>
                </a:lnTo>
                <a:lnTo>
                  <a:pt x="45060" y="52296"/>
                </a:lnTo>
                <a:lnTo>
                  <a:pt x="54317" y="42669"/>
                </a:lnTo>
                <a:lnTo>
                  <a:pt x="57644" y="29658"/>
                </a:lnTo>
                <a:lnTo>
                  <a:pt x="56064" y="20297"/>
                </a:lnTo>
                <a:lnTo>
                  <a:pt x="49504" y="9769"/>
                </a:lnTo>
                <a:lnTo>
                  <a:pt x="37855" y="2412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550577" y="311201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658510" y="2980650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654210" y="297485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975067" y="352757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968410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830780" y="3457172"/>
            <a:ext cx="57699" cy="56990"/>
          </a:xfrm>
          <a:custGeom>
            <a:avLst/>
            <a:gdLst/>
            <a:ahLst/>
            <a:cxnLst/>
            <a:rect l="l" t="t" r="r" b="b"/>
            <a:pathLst>
              <a:path w="57699" h="56990">
                <a:moveTo>
                  <a:pt x="21473" y="0"/>
                </a:moveTo>
                <a:lnTo>
                  <a:pt x="10334" y="6439"/>
                </a:lnTo>
                <a:lnTo>
                  <a:pt x="2719" y="18078"/>
                </a:lnTo>
                <a:lnTo>
                  <a:pt x="0" y="33189"/>
                </a:lnTo>
                <a:lnTo>
                  <a:pt x="4858" y="45436"/>
                </a:lnTo>
                <a:lnTo>
                  <a:pt x="15354" y="53913"/>
                </a:lnTo>
                <a:lnTo>
                  <a:pt x="30454" y="56990"/>
                </a:lnTo>
                <a:lnTo>
                  <a:pt x="43779" y="52377"/>
                </a:lnTo>
                <a:lnTo>
                  <a:pt x="53766" y="42750"/>
                </a:lnTo>
                <a:lnTo>
                  <a:pt x="57699" y="29739"/>
                </a:lnTo>
                <a:lnTo>
                  <a:pt x="55889" y="20578"/>
                </a:lnTo>
                <a:lnTo>
                  <a:pt x="48626" y="9949"/>
                </a:lnTo>
                <a:lnTo>
                  <a:pt x="36799" y="2491"/>
                </a:lnTo>
                <a:lnTo>
                  <a:pt x="214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824898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658490" y="3699117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654210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69480" y="2670048"/>
            <a:ext cx="1645920" cy="1673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822155" y="3015513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815498" y="300838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594603" y="2224277"/>
            <a:ext cx="3305556" cy="2812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513587" y="3457253"/>
            <a:ext cx="57644" cy="56909"/>
          </a:xfrm>
          <a:custGeom>
            <a:avLst/>
            <a:gdLst/>
            <a:ahLst/>
            <a:cxnLst/>
            <a:rect l="l" t="t" r="r" b="b"/>
            <a:pathLst>
              <a:path w="57644" h="56909">
                <a:moveTo>
                  <a:pt x="21123" y="0"/>
                </a:moveTo>
                <a:lnTo>
                  <a:pt x="10132" y="6538"/>
                </a:lnTo>
                <a:lnTo>
                  <a:pt x="2642" y="18253"/>
                </a:lnTo>
                <a:lnTo>
                  <a:pt x="0" y="33516"/>
                </a:lnTo>
                <a:lnTo>
                  <a:pt x="4996" y="45567"/>
                </a:lnTo>
                <a:lnTo>
                  <a:pt x="15618" y="53893"/>
                </a:lnTo>
                <a:lnTo>
                  <a:pt x="30959" y="56909"/>
                </a:lnTo>
                <a:lnTo>
                  <a:pt x="45060" y="52296"/>
                </a:lnTo>
                <a:lnTo>
                  <a:pt x="54317" y="42669"/>
                </a:lnTo>
                <a:lnTo>
                  <a:pt x="57644" y="29658"/>
                </a:lnTo>
                <a:lnTo>
                  <a:pt x="56064" y="20297"/>
                </a:lnTo>
                <a:lnTo>
                  <a:pt x="49504" y="9769"/>
                </a:lnTo>
                <a:lnTo>
                  <a:pt x="37855" y="2412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507650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752742" y="3665367"/>
            <a:ext cx="59281" cy="55648"/>
          </a:xfrm>
          <a:custGeom>
            <a:avLst/>
            <a:gdLst/>
            <a:ahLst/>
            <a:cxnLst/>
            <a:rect l="l" t="t" r="r" b="b"/>
            <a:pathLst>
              <a:path w="59281" h="55648">
                <a:moveTo>
                  <a:pt x="19185" y="0"/>
                </a:moveTo>
                <a:lnTo>
                  <a:pt x="8864" y="6581"/>
                </a:lnTo>
                <a:lnTo>
                  <a:pt x="1860" y="18124"/>
                </a:lnTo>
                <a:lnTo>
                  <a:pt x="0" y="34594"/>
                </a:lnTo>
                <a:lnTo>
                  <a:pt x="7166" y="45388"/>
                </a:lnTo>
                <a:lnTo>
                  <a:pt x="18911" y="53016"/>
                </a:lnTo>
                <a:lnTo>
                  <a:pt x="34086" y="55648"/>
                </a:lnTo>
                <a:lnTo>
                  <a:pt x="46524" y="49583"/>
                </a:lnTo>
                <a:lnTo>
                  <a:pt x="55702" y="38841"/>
                </a:lnTo>
                <a:lnTo>
                  <a:pt x="59281" y="25760"/>
                </a:lnTo>
                <a:lnTo>
                  <a:pt x="56911" y="15820"/>
                </a:lnTo>
                <a:lnTo>
                  <a:pt x="49074" y="6903"/>
                </a:lnTo>
                <a:lnTo>
                  <a:pt x="36309" y="1265"/>
                </a:lnTo>
                <a:lnTo>
                  <a:pt x="191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748441" y="365760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547811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541573" y="3691422"/>
            <a:ext cx="69282" cy="65089"/>
          </a:xfrm>
          <a:custGeom>
            <a:avLst/>
            <a:gdLst/>
            <a:ahLst/>
            <a:cxnLst/>
            <a:rect l="l" t="t" r="r" b="b"/>
            <a:pathLst>
              <a:path w="69282" h="65089">
                <a:moveTo>
                  <a:pt x="69282" y="33233"/>
                </a:moveTo>
                <a:lnTo>
                  <a:pt x="66236" y="47038"/>
                </a:lnTo>
                <a:lnTo>
                  <a:pt x="58036" y="58125"/>
                </a:lnTo>
                <a:lnTo>
                  <a:pt x="46088" y="65089"/>
                </a:lnTo>
                <a:lnTo>
                  <a:pt x="27813" y="63937"/>
                </a:lnTo>
                <a:lnTo>
                  <a:pt x="14088" y="58871"/>
                </a:lnTo>
                <a:lnTo>
                  <a:pt x="4841" y="50737"/>
                </a:lnTo>
                <a:lnTo>
                  <a:pt x="0" y="40378"/>
                </a:lnTo>
                <a:lnTo>
                  <a:pt x="1858" y="24517"/>
                </a:lnTo>
                <a:lnTo>
                  <a:pt x="8081" y="12256"/>
                </a:lnTo>
                <a:lnTo>
                  <a:pt x="17944" y="3960"/>
                </a:lnTo>
                <a:lnTo>
                  <a:pt x="30720" y="0"/>
                </a:lnTo>
                <a:lnTo>
                  <a:pt x="46448" y="2448"/>
                </a:lnTo>
                <a:lnTo>
                  <a:pt x="58552" y="9474"/>
                </a:lnTo>
                <a:lnTo>
                  <a:pt x="66379" y="19939"/>
                </a:lnTo>
                <a:lnTo>
                  <a:pt x="69278" y="327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925671" y="3150170"/>
            <a:ext cx="57040" cy="58780"/>
          </a:xfrm>
          <a:custGeom>
            <a:avLst/>
            <a:gdLst/>
            <a:ahLst/>
            <a:cxnLst/>
            <a:rect l="l" t="t" r="r" b="b"/>
            <a:pathLst>
              <a:path w="57040" h="58780">
                <a:moveTo>
                  <a:pt x="18292" y="0"/>
                </a:moveTo>
                <a:lnTo>
                  <a:pt x="8449" y="7279"/>
                </a:lnTo>
                <a:lnTo>
                  <a:pt x="1956" y="19584"/>
                </a:lnTo>
                <a:lnTo>
                  <a:pt x="0" y="35947"/>
                </a:lnTo>
                <a:lnTo>
                  <a:pt x="5793" y="47554"/>
                </a:lnTo>
                <a:lnTo>
                  <a:pt x="16581" y="55871"/>
                </a:lnTo>
                <a:lnTo>
                  <a:pt x="31845" y="58780"/>
                </a:lnTo>
                <a:lnTo>
                  <a:pt x="44284" y="52716"/>
                </a:lnTo>
                <a:lnTo>
                  <a:pt x="53461" y="41974"/>
                </a:lnTo>
                <a:lnTo>
                  <a:pt x="57040" y="28893"/>
                </a:lnTo>
                <a:lnTo>
                  <a:pt x="54451" y="18046"/>
                </a:lnTo>
                <a:lnTo>
                  <a:pt x="46684" y="8303"/>
                </a:lnTo>
                <a:lnTo>
                  <a:pt x="34406" y="1745"/>
                </a:lnTo>
                <a:lnTo>
                  <a:pt x="18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919129" y="314554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854954" y="3287045"/>
            <a:ext cx="57653" cy="56598"/>
          </a:xfrm>
          <a:custGeom>
            <a:avLst/>
            <a:gdLst/>
            <a:ahLst/>
            <a:cxnLst/>
            <a:rect l="l" t="t" r="r" b="b"/>
            <a:pathLst>
              <a:path w="57653" h="56598">
                <a:moveTo>
                  <a:pt x="21332" y="0"/>
                </a:moveTo>
                <a:lnTo>
                  <a:pt x="9871" y="6857"/>
                </a:lnTo>
                <a:lnTo>
                  <a:pt x="2494" y="18330"/>
                </a:lnTo>
                <a:lnTo>
                  <a:pt x="0" y="32977"/>
                </a:lnTo>
                <a:lnTo>
                  <a:pt x="4985" y="45067"/>
                </a:lnTo>
                <a:lnTo>
                  <a:pt x="15630" y="53460"/>
                </a:lnTo>
                <a:lnTo>
                  <a:pt x="31036" y="56598"/>
                </a:lnTo>
                <a:lnTo>
                  <a:pt x="44540" y="52626"/>
                </a:lnTo>
                <a:lnTo>
                  <a:pt x="54054" y="42844"/>
                </a:lnTo>
                <a:lnTo>
                  <a:pt x="57653" y="29177"/>
                </a:lnTo>
                <a:lnTo>
                  <a:pt x="56033" y="19705"/>
                </a:lnTo>
                <a:lnTo>
                  <a:pt x="49472" y="9278"/>
                </a:lnTo>
                <a:lnTo>
                  <a:pt x="37896" y="2107"/>
                </a:lnTo>
                <a:lnTo>
                  <a:pt x="213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52074" y="3282704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925655" y="3698151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919129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958594" y="2911514"/>
            <a:ext cx="57644" cy="57056"/>
          </a:xfrm>
          <a:custGeom>
            <a:avLst/>
            <a:gdLst/>
            <a:ahLst/>
            <a:cxnLst/>
            <a:rect l="l" t="t" r="r" b="b"/>
            <a:pathLst>
              <a:path w="57644" h="57056">
                <a:moveTo>
                  <a:pt x="21123" y="0"/>
                </a:moveTo>
                <a:lnTo>
                  <a:pt x="10132" y="5737"/>
                </a:lnTo>
                <a:lnTo>
                  <a:pt x="2642" y="17065"/>
                </a:lnTo>
                <a:lnTo>
                  <a:pt x="0" y="33662"/>
                </a:lnTo>
                <a:lnTo>
                  <a:pt x="4996" y="45714"/>
                </a:lnTo>
                <a:lnTo>
                  <a:pt x="15618" y="54040"/>
                </a:lnTo>
                <a:lnTo>
                  <a:pt x="30959" y="57056"/>
                </a:lnTo>
                <a:lnTo>
                  <a:pt x="45060" y="52443"/>
                </a:lnTo>
                <a:lnTo>
                  <a:pt x="54317" y="42816"/>
                </a:lnTo>
                <a:lnTo>
                  <a:pt x="57644" y="29805"/>
                </a:lnTo>
                <a:lnTo>
                  <a:pt x="56088" y="19323"/>
                </a:lnTo>
                <a:lnTo>
                  <a:pt x="49540" y="8732"/>
                </a:lnTo>
                <a:lnTo>
                  <a:pt x="37883" y="2040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952657" y="290780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096491" y="2808934"/>
            <a:ext cx="56908" cy="58640"/>
          </a:xfrm>
          <a:custGeom>
            <a:avLst/>
            <a:gdLst/>
            <a:ahLst/>
            <a:cxnLst/>
            <a:rect l="l" t="t" r="r" b="b"/>
            <a:pathLst>
              <a:path w="56908" h="58640">
                <a:moveTo>
                  <a:pt x="17827" y="0"/>
                </a:moveTo>
                <a:lnTo>
                  <a:pt x="8162" y="7389"/>
                </a:lnTo>
                <a:lnTo>
                  <a:pt x="1832" y="19785"/>
                </a:lnTo>
                <a:lnTo>
                  <a:pt x="0" y="36304"/>
                </a:lnTo>
                <a:lnTo>
                  <a:pt x="5957" y="47685"/>
                </a:lnTo>
                <a:lnTo>
                  <a:pt x="16935" y="55809"/>
                </a:lnTo>
                <a:lnTo>
                  <a:pt x="32543" y="58640"/>
                </a:lnTo>
                <a:lnTo>
                  <a:pt x="45455" y="52575"/>
                </a:lnTo>
                <a:lnTo>
                  <a:pt x="53889" y="41833"/>
                </a:lnTo>
                <a:lnTo>
                  <a:pt x="56908" y="28752"/>
                </a:lnTo>
                <a:lnTo>
                  <a:pt x="54627" y="17687"/>
                </a:lnTo>
                <a:lnTo>
                  <a:pt x="47511" y="8065"/>
                </a:lnTo>
                <a:lnTo>
                  <a:pt x="35323" y="1634"/>
                </a:lnTo>
                <a:lnTo>
                  <a:pt x="178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089817" y="28041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267163" y="3219729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260615" y="3217814"/>
            <a:ext cx="66519" cy="60444"/>
          </a:xfrm>
          <a:custGeom>
            <a:avLst/>
            <a:gdLst/>
            <a:ahLst/>
            <a:cxnLst/>
            <a:rect l="l" t="t" r="r" b="b"/>
            <a:pathLst>
              <a:path w="66519" h="60444">
                <a:moveTo>
                  <a:pt x="66519" y="28305"/>
                </a:moveTo>
                <a:lnTo>
                  <a:pt x="63954" y="43422"/>
                </a:lnTo>
                <a:lnTo>
                  <a:pt x="56492" y="54253"/>
                </a:lnTo>
                <a:lnTo>
                  <a:pt x="44485" y="60444"/>
                </a:lnTo>
                <a:lnTo>
                  <a:pt x="26745" y="59398"/>
                </a:lnTo>
                <a:lnTo>
                  <a:pt x="13386" y="54597"/>
                </a:lnTo>
                <a:lnTo>
                  <a:pt x="4456" y="46338"/>
                </a:lnTo>
                <a:lnTo>
                  <a:pt x="0" y="34914"/>
                </a:lnTo>
                <a:lnTo>
                  <a:pt x="2400" y="18493"/>
                </a:lnTo>
                <a:lnTo>
                  <a:pt x="9596" y="6872"/>
                </a:lnTo>
                <a:lnTo>
                  <a:pt x="20362" y="0"/>
                </a:lnTo>
                <a:lnTo>
                  <a:pt x="40062" y="615"/>
                </a:lnTo>
                <a:lnTo>
                  <a:pt x="53823" y="5017"/>
                </a:lnTo>
                <a:lnTo>
                  <a:pt x="62296" y="12643"/>
                </a:lnTo>
                <a:lnTo>
                  <a:pt x="66132" y="2293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684995" y="3049041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7678448" y="3041959"/>
            <a:ext cx="66519" cy="65611"/>
          </a:xfrm>
          <a:custGeom>
            <a:avLst/>
            <a:gdLst/>
            <a:ahLst/>
            <a:cxnLst/>
            <a:rect l="l" t="t" r="r" b="b"/>
            <a:pathLst>
              <a:path w="66519" h="65611">
                <a:moveTo>
                  <a:pt x="66519" y="33472"/>
                </a:moveTo>
                <a:lnTo>
                  <a:pt x="63954" y="48589"/>
                </a:lnTo>
                <a:lnTo>
                  <a:pt x="56492" y="59419"/>
                </a:lnTo>
                <a:lnTo>
                  <a:pt x="44485" y="65611"/>
                </a:lnTo>
                <a:lnTo>
                  <a:pt x="26745" y="64564"/>
                </a:lnTo>
                <a:lnTo>
                  <a:pt x="13386" y="59764"/>
                </a:lnTo>
                <a:lnTo>
                  <a:pt x="4456" y="51504"/>
                </a:lnTo>
                <a:lnTo>
                  <a:pt x="0" y="40081"/>
                </a:lnTo>
                <a:lnTo>
                  <a:pt x="2187" y="23826"/>
                </a:lnTo>
                <a:lnTo>
                  <a:pt x="8812" y="11415"/>
                </a:lnTo>
                <a:lnTo>
                  <a:pt x="18801" y="3315"/>
                </a:lnTo>
                <a:lnTo>
                  <a:pt x="31082" y="0"/>
                </a:lnTo>
                <a:lnTo>
                  <a:pt x="46958" y="2845"/>
                </a:lnTo>
                <a:lnTo>
                  <a:pt x="58227" y="10607"/>
                </a:lnTo>
                <a:lnTo>
                  <a:pt x="64767" y="219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7959314" y="352757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952657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651467" y="339041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644785" y="3388302"/>
            <a:ext cx="66654" cy="60645"/>
          </a:xfrm>
          <a:custGeom>
            <a:avLst/>
            <a:gdLst/>
            <a:ahLst/>
            <a:cxnLst/>
            <a:rect l="l" t="t" r="r" b="b"/>
            <a:pathLst>
              <a:path w="66654" h="60645">
                <a:moveTo>
                  <a:pt x="66654" y="28505"/>
                </a:moveTo>
                <a:lnTo>
                  <a:pt x="63608" y="43623"/>
                </a:lnTo>
                <a:lnTo>
                  <a:pt x="55408" y="54453"/>
                </a:lnTo>
                <a:lnTo>
                  <a:pt x="43460" y="60645"/>
                </a:lnTo>
                <a:lnTo>
                  <a:pt x="26090" y="59549"/>
                </a:lnTo>
                <a:lnTo>
                  <a:pt x="12971" y="54582"/>
                </a:lnTo>
                <a:lnTo>
                  <a:pt x="4231" y="46052"/>
                </a:lnTo>
                <a:lnTo>
                  <a:pt x="0" y="34268"/>
                </a:lnTo>
                <a:lnTo>
                  <a:pt x="2551" y="18145"/>
                </a:lnTo>
                <a:lnTo>
                  <a:pt x="9980" y="6711"/>
                </a:lnTo>
                <a:lnTo>
                  <a:pt x="21019" y="0"/>
                </a:lnTo>
                <a:lnTo>
                  <a:pt x="39360" y="748"/>
                </a:lnTo>
                <a:lnTo>
                  <a:pt x="53017" y="5304"/>
                </a:lnTo>
                <a:lnTo>
                  <a:pt x="61986" y="13101"/>
                </a:lnTo>
                <a:lnTo>
                  <a:pt x="66260" y="2357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404323" y="3356889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397665" y="334976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163507" y="3698701"/>
            <a:ext cx="56948" cy="56252"/>
          </a:xfrm>
          <a:custGeom>
            <a:avLst/>
            <a:gdLst/>
            <a:ahLst/>
            <a:cxnLst/>
            <a:rect l="l" t="t" r="r" b="b"/>
            <a:pathLst>
              <a:path w="56948" h="56252">
                <a:moveTo>
                  <a:pt x="19266" y="0"/>
                </a:moveTo>
                <a:lnTo>
                  <a:pt x="8582" y="6448"/>
                </a:lnTo>
                <a:lnTo>
                  <a:pt x="1894" y="17941"/>
                </a:lnTo>
                <a:lnTo>
                  <a:pt x="0" y="34402"/>
                </a:lnTo>
                <a:lnTo>
                  <a:pt x="5938" y="46097"/>
                </a:lnTo>
                <a:lnTo>
                  <a:pt x="16967" y="53653"/>
                </a:lnTo>
                <a:lnTo>
                  <a:pt x="32707" y="56252"/>
                </a:lnTo>
                <a:lnTo>
                  <a:pt x="45088" y="51472"/>
                </a:lnTo>
                <a:lnTo>
                  <a:pt x="53711" y="41010"/>
                </a:lnTo>
                <a:lnTo>
                  <a:pt x="56948" y="25954"/>
                </a:lnTo>
                <a:lnTo>
                  <a:pt x="55508" y="17350"/>
                </a:lnTo>
                <a:lnTo>
                  <a:pt x="48921" y="7733"/>
                </a:lnTo>
                <a:lnTo>
                  <a:pt x="36883" y="1543"/>
                </a:lnTo>
                <a:lnTo>
                  <a:pt x="19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159922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7888543" y="3936053"/>
            <a:ext cx="57593" cy="56814"/>
          </a:xfrm>
          <a:custGeom>
            <a:avLst/>
            <a:gdLst/>
            <a:ahLst/>
            <a:cxnLst/>
            <a:rect l="l" t="t" r="r" b="b"/>
            <a:pathLst>
              <a:path w="57593" h="56814">
                <a:moveTo>
                  <a:pt x="22321" y="0"/>
                </a:moveTo>
                <a:lnTo>
                  <a:pt x="11047" y="6074"/>
                </a:lnTo>
                <a:lnTo>
                  <a:pt x="2955" y="17235"/>
                </a:lnTo>
                <a:lnTo>
                  <a:pt x="0" y="33194"/>
                </a:lnTo>
                <a:lnTo>
                  <a:pt x="5772" y="45283"/>
                </a:lnTo>
                <a:lnTo>
                  <a:pt x="16917" y="53677"/>
                </a:lnTo>
                <a:lnTo>
                  <a:pt x="30976" y="56814"/>
                </a:lnTo>
                <a:lnTo>
                  <a:pt x="44480" y="52842"/>
                </a:lnTo>
                <a:lnTo>
                  <a:pt x="53994" y="43060"/>
                </a:lnTo>
                <a:lnTo>
                  <a:pt x="57593" y="29394"/>
                </a:lnTo>
                <a:lnTo>
                  <a:pt x="56210" y="19440"/>
                </a:lnTo>
                <a:lnTo>
                  <a:pt x="49868" y="8612"/>
                </a:lnTo>
                <a:lnTo>
                  <a:pt x="38522" y="1854"/>
                </a:lnTo>
                <a:lnTo>
                  <a:pt x="22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7885602" y="393192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333930" y="3561534"/>
            <a:ext cx="60261" cy="56260"/>
          </a:xfrm>
          <a:custGeom>
            <a:avLst/>
            <a:gdLst/>
            <a:ahLst/>
            <a:cxnLst/>
            <a:rect l="l" t="t" r="r" b="b"/>
            <a:pathLst>
              <a:path w="60261" h="56260">
                <a:moveTo>
                  <a:pt x="20728" y="0"/>
                </a:moveTo>
                <a:lnTo>
                  <a:pt x="10045" y="6461"/>
                </a:lnTo>
                <a:lnTo>
                  <a:pt x="2533" y="18011"/>
                </a:lnTo>
                <a:lnTo>
                  <a:pt x="0" y="34594"/>
                </a:lnTo>
                <a:lnTo>
                  <a:pt x="6385" y="45813"/>
                </a:lnTo>
                <a:lnTo>
                  <a:pt x="17985" y="53496"/>
                </a:lnTo>
                <a:lnTo>
                  <a:pt x="33016" y="56260"/>
                </a:lnTo>
                <a:lnTo>
                  <a:pt x="46341" y="51647"/>
                </a:lnTo>
                <a:lnTo>
                  <a:pt x="56328" y="42019"/>
                </a:lnTo>
                <a:lnTo>
                  <a:pt x="60261" y="29008"/>
                </a:lnTo>
                <a:lnTo>
                  <a:pt x="57490" y="16534"/>
                </a:lnTo>
                <a:lnTo>
                  <a:pt x="49592" y="7085"/>
                </a:lnTo>
                <a:lnTo>
                  <a:pt x="37145" y="1338"/>
                </a:lnTo>
                <a:lnTo>
                  <a:pt x="20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330227" y="3558719"/>
            <a:ext cx="67012" cy="61402"/>
          </a:xfrm>
          <a:custGeom>
            <a:avLst/>
            <a:gdLst/>
            <a:ahLst/>
            <a:cxnLst/>
            <a:rect l="l" t="t" r="r" b="b"/>
            <a:pathLst>
              <a:path w="67012" h="61402">
                <a:moveTo>
                  <a:pt x="67012" y="31824"/>
                </a:moveTo>
                <a:lnTo>
                  <a:pt x="63689" y="45630"/>
                </a:lnTo>
                <a:lnTo>
                  <a:pt x="54793" y="55758"/>
                </a:lnTo>
                <a:lnTo>
                  <a:pt x="41936" y="61402"/>
                </a:lnTo>
                <a:lnTo>
                  <a:pt x="24577" y="59851"/>
                </a:lnTo>
                <a:lnTo>
                  <a:pt x="11588" y="54284"/>
                </a:lnTo>
                <a:lnTo>
                  <a:pt x="3290" y="45300"/>
                </a:lnTo>
                <a:lnTo>
                  <a:pt x="0" y="33494"/>
                </a:lnTo>
                <a:lnTo>
                  <a:pt x="2874" y="17710"/>
                </a:lnTo>
                <a:lnTo>
                  <a:pt x="10692" y="6496"/>
                </a:lnTo>
                <a:lnTo>
                  <a:pt x="22149" y="0"/>
                </a:lnTo>
                <a:lnTo>
                  <a:pt x="39786" y="875"/>
                </a:lnTo>
                <a:lnTo>
                  <a:pt x="53089" y="5569"/>
                </a:lnTo>
                <a:lnTo>
                  <a:pt x="62001" y="13766"/>
                </a:lnTo>
                <a:lnTo>
                  <a:pt x="66466" y="2515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096475" y="4039641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089817" y="403251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026551" y="3357359"/>
            <a:ext cx="56744" cy="56219"/>
          </a:xfrm>
          <a:custGeom>
            <a:avLst/>
            <a:gdLst/>
            <a:ahLst/>
            <a:cxnLst/>
            <a:rect l="l" t="t" r="r" b="b"/>
            <a:pathLst>
              <a:path w="56744" h="56219">
                <a:moveTo>
                  <a:pt x="20140" y="0"/>
                </a:moveTo>
                <a:lnTo>
                  <a:pt x="9558" y="6465"/>
                </a:lnTo>
                <a:lnTo>
                  <a:pt x="2231" y="17948"/>
                </a:lnTo>
                <a:lnTo>
                  <a:pt x="0" y="34368"/>
                </a:lnTo>
                <a:lnTo>
                  <a:pt x="6732" y="46064"/>
                </a:lnTo>
                <a:lnTo>
                  <a:pt x="18089" y="53620"/>
                </a:lnTo>
                <a:lnTo>
                  <a:pt x="32503" y="56219"/>
                </a:lnTo>
                <a:lnTo>
                  <a:pt x="44884" y="51439"/>
                </a:lnTo>
                <a:lnTo>
                  <a:pt x="53507" y="40977"/>
                </a:lnTo>
                <a:lnTo>
                  <a:pt x="56744" y="25921"/>
                </a:lnTo>
                <a:lnTo>
                  <a:pt x="55512" y="17903"/>
                </a:lnTo>
                <a:lnTo>
                  <a:pt x="49146" y="7993"/>
                </a:lnTo>
                <a:lnTo>
                  <a:pt x="37357" y="1596"/>
                </a:lnTo>
                <a:lnTo>
                  <a:pt x="20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022762" y="3349760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059611" y="3082999"/>
            <a:ext cx="60261" cy="56260"/>
          </a:xfrm>
          <a:custGeom>
            <a:avLst/>
            <a:gdLst/>
            <a:ahLst/>
            <a:cxnLst/>
            <a:rect l="l" t="t" r="r" b="b"/>
            <a:pathLst>
              <a:path w="60261" h="56260">
                <a:moveTo>
                  <a:pt x="20728" y="0"/>
                </a:moveTo>
                <a:lnTo>
                  <a:pt x="10045" y="6461"/>
                </a:lnTo>
                <a:lnTo>
                  <a:pt x="2533" y="18011"/>
                </a:lnTo>
                <a:lnTo>
                  <a:pt x="0" y="34594"/>
                </a:lnTo>
                <a:lnTo>
                  <a:pt x="6385" y="45813"/>
                </a:lnTo>
                <a:lnTo>
                  <a:pt x="17985" y="53496"/>
                </a:lnTo>
                <a:lnTo>
                  <a:pt x="33016" y="56260"/>
                </a:lnTo>
                <a:lnTo>
                  <a:pt x="46341" y="51647"/>
                </a:lnTo>
                <a:lnTo>
                  <a:pt x="56328" y="42019"/>
                </a:lnTo>
                <a:lnTo>
                  <a:pt x="60261" y="29008"/>
                </a:lnTo>
                <a:lnTo>
                  <a:pt x="57490" y="16534"/>
                </a:lnTo>
                <a:lnTo>
                  <a:pt x="49592" y="7085"/>
                </a:lnTo>
                <a:lnTo>
                  <a:pt x="37145" y="1338"/>
                </a:lnTo>
                <a:lnTo>
                  <a:pt x="20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056290" y="307848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541499" y="3323191"/>
            <a:ext cx="56908" cy="56447"/>
          </a:xfrm>
          <a:custGeom>
            <a:avLst/>
            <a:gdLst/>
            <a:ahLst/>
            <a:cxnLst/>
            <a:rect l="l" t="t" r="r" b="b"/>
            <a:pathLst>
              <a:path w="56908" h="56447">
                <a:moveTo>
                  <a:pt x="19604" y="0"/>
                </a:moveTo>
                <a:lnTo>
                  <a:pt x="9055" y="5967"/>
                </a:lnTo>
                <a:lnTo>
                  <a:pt x="2066" y="17409"/>
                </a:lnTo>
                <a:lnTo>
                  <a:pt x="0" y="34112"/>
                </a:lnTo>
                <a:lnTo>
                  <a:pt x="5957" y="45493"/>
                </a:lnTo>
                <a:lnTo>
                  <a:pt x="16935" y="53616"/>
                </a:lnTo>
                <a:lnTo>
                  <a:pt x="32543" y="56447"/>
                </a:lnTo>
                <a:lnTo>
                  <a:pt x="45455" y="50383"/>
                </a:lnTo>
                <a:lnTo>
                  <a:pt x="53889" y="39641"/>
                </a:lnTo>
                <a:lnTo>
                  <a:pt x="56908" y="26560"/>
                </a:lnTo>
                <a:lnTo>
                  <a:pt x="55633" y="18422"/>
                </a:lnTo>
                <a:lnTo>
                  <a:pt x="49181" y="8514"/>
                </a:lnTo>
                <a:lnTo>
                  <a:pt x="37200" y="1973"/>
                </a:lnTo>
                <a:lnTo>
                  <a:pt x="196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534826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642758" y="3323991"/>
            <a:ext cx="59281" cy="55648"/>
          </a:xfrm>
          <a:custGeom>
            <a:avLst/>
            <a:gdLst/>
            <a:ahLst/>
            <a:cxnLst/>
            <a:rect l="l" t="t" r="r" b="b"/>
            <a:pathLst>
              <a:path w="59281" h="55648">
                <a:moveTo>
                  <a:pt x="19185" y="0"/>
                </a:moveTo>
                <a:lnTo>
                  <a:pt x="8864" y="6581"/>
                </a:lnTo>
                <a:lnTo>
                  <a:pt x="1860" y="18124"/>
                </a:lnTo>
                <a:lnTo>
                  <a:pt x="0" y="34594"/>
                </a:lnTo>
                <a:lnTo>
                  <a:pt x="7166" y="45388"/>
                </a:lnTo>
                <a:lnTo>
                  <a:pt x="18911" y="53016"/>
                </a:lnTo>
                <a:lnTo>
                  <a:pt x="34086" y="55648"/>
                </a:lnTo>
                <a:lnTo>
                  <a:pt x="46524" y="49583"/>
                </a:lnTo>
                <a:lnTo>
                  <a:pt x="55702" y="38841"/>
                </a:lnTo>
                <a:lnTo>
                  <a:pt x="59281" y="25760"/>
                </a:lnTo>
                <a:lnTo>
                  <a:pt x="56911" y="15820"/>
                </a:lnTo>
                <a:lnTo>
                  <a:pt x="49074" y="6903"/>
                </a:lnTo>
                <a:lnTo>
                  <a:pt x="36309" y="1265"/>
                </a:lnTo>
                <a:lnTo>
                  <a:pt x="191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638457" y="331623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752742" y="3800562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748441" y="37947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026558" y="3800102"/>
            <a:ext cx="56736" cy="58441"/>
          </a:xfrm>
          <a:custGeom>
            <a:avLst/>
            <a:gdLst/>
            <a:ahLst/>
            <a:cxnLst/>
            <a:rect l="l" t="t" r="r" b="b"/>
            <a:pathLst>
              <a:path w="56736" h="58441">
                <a:moveTo>
                  <a:pt x="19053" y="0"/>
                </a:moveTo>
                <a:lnTo>
                  <a:pt x="8980" y="7595"/>
                </a:lnTo>
                <a:lnTo>
                  <a:pt x="2070" y="19731"/>
                </a:lnTo>
                <a:lnTo>
                  <a:pt x="0" y="35611"/>
                </a:lnTo>
                <a:lnTo>
                  <a:pt x="6736" y="47080"/>
                </a:lnTo>
                <a:lnTo>
                  <a:pt x="18090" y="55360"/>
                </a:lnTo>
                <a:lnTo>
                  <a:pt x="32496" y="58441"/>
                </a:lnTo>
                <a:lnTo>
                  <a:pt x="44876" y="52883"/>
                </a:lnTo>
                <a:lnTo>
                  <a:pt x="53500" y="41892"/>
                </a:lnTo>
                <a:lnTo>
                  <a:pt x="56736" y="28185"/>
                </a:lnTo>
                <a:lnTo>
                  <a:pt x="54665" y="17578"/>
                </a:lnTo>
                <a:lnTo>
                  <a:pt x="47772" y="7799"/>
                </a:lnTo>
                <a:lnTo>
                  <a:pt x="35938" y="1363"/>
                </a:lnTo>
                <a:lnTo>
                  <a:pt x="190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022762" y="379476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788495" y="3186087"/>
            <a:ext cx="57056" cy="56500"/>
          </a:xfrm>
          <a:custGeom>
            <a:avLst/>
            <a:gdLst/>
            <a:ahLst/>
            <a:cxnLst/>
            <a:rect l="l" t="t" r="r" b="b"/>
            <a:pathLst>
              <a:path w="57056" h="56500">
                <a:moveTo>
                  <a:pt x="19549" y="0"/>
                </a:moveTo>
                <a:lnTo>
                  <a:pt x="9088" y="6049"/>
                </a:lnTo>
                <a:lnTo>
                  <a:pt x="2132" y="17600"/>
                </a:lnTo>
                <a:lnTo>
                  <a:pt x="0" y="34505"/>
                </a:lnTo>
                <a:lnTo>
                  <a:pt x="5781" y="46407"/>
                </a:lnTo>
                <a:lnTo>
                  <a:pt x="16574" y="54034"/>
                </a:lnTo>
                <a:lnTo>
                  <a:pt x="31861" y="56500"/>
                </a:lnTo>
                <a:lnTo>
                  <a:pt x="44299" y="51235"/>
                </a:lnTo>
                <a:lnTo>
                  <a:pt x="53477" y="40925"/>
                </a:lnTo>
                <a:lnTo>
                  <a:pt x="57056" y="26504"/>
                </a:lnTo>
                <a:lnTo>
                  <a:pt x="55466" y="18227"/>
                </a:lnTo>
                <a:lnTo>
                  <a:pt x="48188" y="8393"/>
                </a:lnTo>
                <a:lnTo>
                  <a:pt x="35892" y="1920"/>
                </a:lnTo>
                <a:lnTo>
                  <a:pt x="195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781969" y="317907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478402" y="3528429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474122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232915" y="3115877"/>
            <a:ext cx="57644" cy="56909"/>
          </a:xfrm>
          <a:custGeom>
            <a:avLst/>
            <a:gdLst/>
            <a:ahLst/>
            <a:cxnLst/>
            <a:rect l="l" t="t" r="r" b="b"/>
            <a:pathLst>
              <a:path w="57644" h="56909">
                <a:moveTo>
                  <a:pt x="21123" y="0"/>
                </a:moveTo>
                <a:lnTo>
                  <a:pt x="10132" y="6538"/>
                </a:lnTo>
                <a:lnTo>
                  <a:pt x="2642" y="18253"/>
                </a:lnTo>
                <a:lnTo>
                  <a:pt x="0" y="33516"/>
                </a:lnTo>
                <a:lnTo>
                  <a:pt x="4996" y="45567"/>
                </a:lnTo>
                <a:lnTo>
                  <a:pt x="15618" y="53893"/>
                </a:lnTo>
                <a:lnTo>
                  <a:pt x="30959" y="56909"/>
                </a:lnTo>
                <a:lnTo>
                  <a:pt x="45060" y="52296"/>
                </a:lnTo>
                <a:lnTo>
                  <a:pt x="54317" y="42669"/>
                </a:lnTo>
                <a:lnTo>
                  <a:pt x="57644" y="29658"/>
                </a:lnTo>
                <a:lnTo>
                  <a:pt x="56064" y="20297"/>
                </a:lnTo>
                <a:lnTo>
                  <a:pt x="49504" y="9769"/>
                </a:lnTo>
                <a:lnTo>
                  <a:pt x="37855" y="2412"/>
                </a:lnTo>
                <a:lnTo>
                  <a:pt x="2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226977" y="311201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334910" y="2980650"/>
            <a:ext cx="59281" cy="57612"/>
          </a:xfrm>
          <a:custGeom>
            <a:avLst/>
            <a:gdLst/>
            <a:ahLst/>
            <a:cxnLst/>
            <a:rect l="l" t="t" r="r" b="b"/>
            <a:pathLst>
              <a:path w="59281" h="57612">
                <a:moveTo>
                  <a:pt x="17641" y="0"/>
                </a:moveTo>
                <a:lnTo>
                  <a:pt x="8059" y="7871"/>
                </a:lnTo>
                <a:lnTo>
                  <a:pt x="1649" y="20257"/>
                </a:lnTo>
                <a:lnTo>
                  <a:pt x="0" y="36559"/>
                </a:lnTo>
                <a:lnTo>
                  <a:pt x="7166" y="47353"/>
                </a:lnTo>
                <a:lnTo>
                  <a:pt x="18911" y="54981"/>
                </a:lnTo>
                <a:lnTo>
                  <a:pt x="34086" y="57612"/>
                </a:lnTo>
                <a:lnTo>
                  <a:pt x="46524" y="51547"/>
                </a:lnTo>
                <a:lnTo>
                  <a:pt x="55702" y="40805"/>
                </a:lnTo>
                <a:lnTo>
                  <a:pt x="59281" y="27725"/>
                </a:lnTo>
                <a:lnTo>
                  <a:pt x="59183" y="25601"/>
                </a:lnTo>
                <a:lnTo>
                  <a:pt x="55665" y="15117"/>
                </a:lnTo>
                <a:lnTo>
                  <a:pt x="47348" y="6380"/>
                </a:lnTo>
                <a:lnTo>
                  <a:pt x="34563" y="853"/>
                </a:lnTo>
                <a:lnTo>
                  <a:pt x="17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330610" y="297485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651467" y="3527577"/>
            <a:ext cx="56924" cy="56386"/>
          </a:xfrm>
          <a:custGeom>
            <a:avLst/>
            <a:gdLst/>
            <a:ahLst/>
            <a:cxnLst/>
            <a:rect l="l" t="t" r="r" b="b"/>
            <a:pathLst>
              <a:path w="56924" h="56386">
                <a:moveTo>
                  <a:pt x="19028" y="0"/>
                </a:moveTo>
                <a:lnTo>
                  <a:pt x="8771" y="6180"/>
                </a:lnTo>
                <a:lnTo>
                  <a:pt x="1998" y="17851"/>
                </a:lnTo>
                <a:lnTo>
                  <a:pt x="0" y="34936"/>
                </a:lnTo>
                <a:lnTo>
                  <a:pt x="5946" y="46555"/>
                </a:lnTo>
                <a:lnTo>
                  <a:pt x="16929" y="53989"/>
                </a:lnTo>
                <a:lnTo>
                  <a:pt x="32559" y="56386"/>
                </a:lnTo>
                <a:lnTo>
                  <a:pt x="45472" y="51121"/>
                </a:lnTo>
                <a:lnTo>
                  <a:pt x="53905" y="40811"/>
                </a:lnTo>
                <a:lnTo>
                  <a:pt x="56924" y="26390"/>
                </a:lnTo>
                <a:lnTo>
                  <a:pt x="55506" y="17847"/>
                </a:lnTo>
                <a:lnTo>
                  <a:pt x="48912" y="8157"/>
                </a:lnTo>
                <a:lnTo>
                  <a:pt x="36804" y="1816"/>
                </a:lnTo>
                <a:lnTo>
                  <a:pt x="19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644810" y="3520448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507180" y="3457172"/>
            <a:ext cx="57699" cy="56990"/>
          </a:xfrm>
          <a:custGeom>
            <a:avLst/>
            <a:gdLst/>
            <a:ahLst/>
            <a:cxnLst/>
            <a:rect l="l" t="t" r="r" b="b"/>
            <a:pathLst>
              <a:path w="57699" h="56990">
                <a:moveTo>
                  <a:pt x="21473" y="0"/>
                </a:moveTo>
                <a:lnTo>
                  <a:pt x="10334" y="6439"/>
                </a:lnTo>
                <a:lnTo>
                  <a:pt x="2719" y="18078"/>
                </a:lnTo>
                <a:lnTo>
                  <a:pt x="0" y="33189"/>
                </a:lnTo>
                <a:lnTo>
                  <a:pt x="4858" y="45436"/>
                </a:lnTo>
                <a:lnTo>
                  <a:pt x="15354" y="53913"/>
                </a:lnTo>
                <a:lnTo>
                  <a:pt x="30454" y="56990"/>
                </a:lnTo>
                <a:lnTo>
                  <a:pt x="43779" y="52377"/>
                </a:lnTo>
                <a:lnTo>
                  <a:pt x="53766" y="42750"/>
                </a:lnTo>
                <a:lnTo>
                  <a:pt x="57699" y="29739"/>
                </a:lnTo>
                <a:lnTo>
                  <a:pt x="55889" y="20578"/>
                </a:lnTo>
                <a:lnTo>
                  <a:pt x="48626" y="9949"/>
                </a:lnTo>
                <a:lnTo>
                  <a:pt x="36799" y="2491"/>
                </a:lnTo>
                <a:lnTo>
                  <a:pt x="214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501298" y="3453392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334890" y="3699117"/>
            <a:ext cx="59301" cy="55534"/>
          </a:xfrm>
          <a:custGeom>
            <a:avLst/>
            <a:gdLst/>
            <a:ahLst/>
            <a:cxnLst/>
            <a:rect l="l" t="t" r="r" b="b"/>
            <a:pathLst>
              <a:path w="59301" h="55534">
                <a:moveTo>
                  <a:pt x="18641" y="0"/>
                </a:moveTo>
                <a:lnTo>
                  <a:pt x="8587" y="6787"/>
                </a:lnTo>
                <a:lnTo>
                  <a:pt x="1794" y="18585"/>
                </a:lnTo>
                <a:lnTo>
                  <a:pt x="0" y="35474"/>
                </a:lnTo>
                <a:lnTo>
                  <a:pt x="7157" y="46369"/>
                </a:lnTo>
                <a:lnTo>
                  <a:pt x="18911" y="53310"/>
                </a:lnTo>
                <a:lnTo>
                  <a:pt x="34106" y="55534"/>
                </a:lnTo>
                <a:lnTo>
                  <a:pt x="46544" y="50270"/>
                </a:lnTo>
                <a:lnTo>
                  <a:pt x="55722" y="39959"/>
                </a:lnTo>
                <a:lnTo>
                  <a:pt x="59301" y="25538"/>
                </a:lnTo>
                <a:lnTo>
                  <a:pt x="56738" y="15244"/>
                </a:lnTo>
                <a:lnTo>
                  <a:pt x="48781" y="6533"/>
                </a:lnTo>
                <a:lnTo>
                  <a:pt x="35918" y="1093"/>
                </a:lnTo>
                <a:lnTo>
                  <a:pt x="18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330610" y="3691136"/>
            <a:ext cx="66629" cy="65374"/>
          </a:xfrm>
          <a:custGeom>
            <a:avLst/>
            <a:gdLst/>
            <a:ahLst/>
            <a:cxnLst/>
            <a:rect l="l" t="t" r="r" b="b"/>
            <a:pathLst>
              <a:path w="66629" h="65374">
                <a:moveTo>
                  <a:pt x="66629" y="33519"/>
                </a:moveTo>
                <a:lnTo>
                  <a:pt x="63584" y="47324"/>
                </a:lnTo>
                <a:lnTo>
                  <a:pt x="55384" y="58411"/>
                </a:lnTo>
                <a:lnTo>
                  <a:pt x="43435" y="65374"/>
                </a:lnTo>
                <a:lnTo>
                  <a:pt x="26114" y="64080"/>
                </a:lnTo>
                <a:lnTo>
                  <a:pt x="13015" y="58568"/>
                </a:lnTo>
                <a:lnTo>
                  <a:pt x="4268" y="49798"/>
                </a:lnTo>
                <a:lnTo>
                  <a:pt x="0" y="38727"/>
                </a:lnTo>
                <a:lnTo>
                  <a:pt x="2352" y="22959"/>
                </a:lnTo>
                <a:lnTo>
                  <a:pt x="9284" y="10829"/>
                </a:lnTo>
                <a:lnTo>
                  <a:pt x="19660" y="2967"/>
                </a:lnTo>
                <a:lnTo>
                  <a:pt x="32346" y="0"/>
                </a:lnTo>
                <a:lnTo>
                  <a:pt x="46462" y="2974"/>
                </a:lnTo>
                <a:lnTo>
                  <a:pt x="57704" y="11005"/>
                </a:lnTo>
                <a:lnTo>
                  <a:pt x="64797" y="2273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970275" y="2224277"/>
            <a:ext cx="1662684" cy="32026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68451" y="2191003"/>
            <a:ext cx="1930908" cy="2138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2593339" y="3159759"/>
            <a:ext cx="26225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0" dirty="0"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4800600" y="33528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457200" y="0"/>
                </a:moveTo>
                <a:lnTo>
                  <a:pt x="457200" y="57912"/>
                </a:lnTo>
                <a:lnTo>
                  <a:pt x="0" y="57912"/>
                </a:lnTo>
                <a:lnTo>
                  <a:pt x="0" y="173736"/>
                </a:lnTo>
                <a:lnTo>
                  <a:pt x="457200" y="173736"/>
                </a:lnTo>
                <a:lnTo>
                  <a:pt x="457200" y="228600"/>
                </a:lnTo>
                <a:lnTo>
                  <a:pt x="609600" y="115824"/>
                </a:lnTo>
                <a:lnTo>
                  <a:pt x="457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797552" y="3343655"/>
            <a:ext cx="621792" cy="249936"/>
          </a:xfrm>
          <a:custGeom>
            <a:avLst/>
            <a:gdLst/>
            <a:ahLst/>
            <a:cxnLst/>
            <a:rect l="l" t="t" r="r" b="b"/>
            <a:pathLst>
              <a:path w="621792" h="249936">
                <a:moveTo>
                  <a:pt x="457200" y="182880"/>
                </a:moveTo>
                <a:lnTo>
                  <a:pt x="457200" y="249936"/>
                </a:lnTo>
                <a:lnTo>
                  <a:pt x="473257" y="237744"/>
                </a:lnTo>
                <a:lnTo>
                  <a:pt x="466344" y="237744"/>
                </a:lnTo>
                <a:lnTo>
                  <a:pt x="460248" y="234696"/>
                </a:lnTo>
                <a:lnTo>
                  <a:pt x="466344" y="230184"/>
                </a:lnTo>
                <a:lnTo>
                  <a:pt x="466344" y="185928"/>
                </a:lnTo>
                <a:lnTo>
                  <a:pt x="460248" y="185928"/>
                </a:lnTo>
                <a:lnTo>
                  <a:pt x="457200" y="182880"/>
                </a:lnTo>
                <a:close/>
              </a:path>
              <a:path w="621792" h="249936">
                <a:moveTo>
                  <a:pt x="466344" y="230184"/>
                </a:moveTo>
                <a:lnTo>
                  <a:pt x="460248" y="234696"/>
                </a:lnTo>
                <a:lnTo>
                  <a:pt x="466344" y="237744"/>
                </a:lnTo>
                <a:lnTo>
                  <a:pt x="466344" y="230184"/>
                </a:lnTo>
                <a:close/>
              </a:path>
              <a:path w="621792" h="249936">
                <a:moveTo>
                  <a:pt x="608529" y="124968"/>
                </a:moveTo>
                <a:lnTo>
                  <a:pt x="466344" y="230184"/>
                </a:lnTo>
                <a:lnTo>
                  <a:pt x="466344" y="237744"/>
                </a:lnTo>
                <a:lnTo>
                  <a:pt x="473257" y="237744"/>
                </a:lnTo>
                <a:lnTo>
                  <a:pt x="617777" y="128016"/>
                </a:lnTo>
                <a:lnTo>
                  <a:pt x="612648" y="128016"/>
                </a:lnTo>
                <a:lnTo>
                  <a:pt x="608529" y="124968"/>
                </a:lnTo>
                <a:close/>
              </a:path>
              <a:path w="621792" h="249936">
                <a:moveTo>
                  <a:pt x="457200" y="64008"/>
                </a:moveTo>
                <a:lnTo>
                  <a:pt x="0" y="64008"/>
                </a:lnTo>
                <a:lnTo>
                  <a:pt x="0" y="185928"/>
                </a:lnTo>
                <a:lnTo>
                  <a:pt x="457200" y="185928"/>
                </a:lnTo>
                <a:lnTo>
                  <a:pt x="457200" y="182880"/>
                </a:lnTo>
                <a:lnTo>
                  <a:pt x="9144" y="182880"/>
                </a:lnTo>
                <a:lnTo>
                  <a:pt x="3048" y="176784"/>
                </a:lnTo>
                <a:lnTo>
                  <a:pt x="9144" y="176784"/>
                </a:lnTo>
                <a:lnTo>
                  <a:pt x="9144" y="73152"/>
                </a:lnTo>
                <a:lnTo>
                  <a:pt x="3048" y="73152"/>
                </a:lnTo>
                <a:lnTo>
                  <a:pt x="9144" y="67056"/>
                </a:lnTo>
                <a:lnTo>
                  <a:pt x="457200" y="67056"/>
                </a:lnTo>
                <a:lnTo>
                  <a:pt x="457200" y="64008"/>
                </a:lnTo>
                <a:close/>
              </a:path>
              <a:path w="621792" h="249936">
                <a:moveTo>
                  <a:pt x="466344" y="176784"/>
                </a:moveTo>
                <a:lnTo>
                  <a:pt x="9144" y="176784"/>
                </a:lnTo>
                <a:lnTo>
                  <a:pt x="9144" y="182880"/>
                </a:lnTo>
                <a:lnTo>
                  <a:pt x="457200" y="182880"/>
                </a:lnTo>
                <a:lnTo>
                  <a:pt x="460248" y="185928"/>
                </a:lnTo>
                <a:lnTo>
                  <a:pt x="466344" y="185928"/>
                </a:lnTo>
                <a:lnTo>
                  <a:pt x="466344" y="176784"/>
                </a:lnTo>
                <a:close/>
              </a:path>
              <a:path w="621792" h="249936">
                <a:moveTo>
                  <a:pt x="9144" y="176784"/>
                </a:moveTo>
                <a:lnTo>
                  <a:pt x="3048" y="176784"/>
                </a:lnTo>
                <a:lnTo>
                  <a:pt x="9144" y="182880"/>
                </a:lnTo>
                <a:lnTo>
                  <a:pt x="9144" y="176784"/>
                </a:lnTo>
                <a:close/>
              </a:path>
              <a:path w="621792" h="249936">
                <a:moveTo>
                  <a:pt x="612648" y="121920"/>
                </a:moveTo>
                <a:lnTo>
                  <a:pt x="608529" y="124968"/>
                </a:lnTo>
                <a:lnTo>
                  <a:pt x="612648" y="128016"/>
                </a:lnTo>
                <a:lnTo>
                  <a:pt x="612648" y="121920"/>
                </a:lnTo>
                <a:close/>
              </a:path>
              <a:path w="621792" h="249936">
                <a:moveTo>
                  <a:pt x="617777" y="121920"/>
                </a:moveTo>
                <a:lnTo>
                  <a:pt x="612648" y="121920"/>
                </a:lnTo>
                <a:lnTo>
                  <a:pt x="612648" y="128016"/>
                </a:lnTo>
                <a:lnTo>
                  <a:pt x="617777" y="128016"/>
                </a:lnTo>
                <a:lnTo>
                  <a:pt x="621792" y="124968"/>
                </a:lnTo>
                <a:lnTo>
                  <a:pt x="617777" y="121920"/>
                </a:lnTo>
                <a:close/>
              </a:path>
              <a:path w="621792" h="249936">
                <a:moveTo>
                  <a:pt x="469243" y="9144"/>
                </a:moveTo>
                <a:lnTo>
                  <a:pt x="466344" y="9144"/>
                </a:lnTo>
                <a:lnTo>
                  <a:pt x="466344" y="19751"/>
                </a:lnTo>
                <a:lnTo>
                  <a:pt x="608529" y="124968"/>
                </a:lnTo>
                <a:lnTo>
                  <a:pt x="612648" y="121920"/>
                </a:lnTo>
                <a:lnTo>
                  <a:pt x="617777" y="121920"/>
                </a:lnTo>
                <a:lnTo>
                  <a:pt x="469243" y="9144"/>
                </a:lnTo>
                <a:close/>
              </a:path>
              <a:path w="621792" h="249936">
                <a:moveTo>
                  <a:pt x="9144" y="67056"/>
                </a:moveTo>
                <a:lnTo>
                  <a:pt x="3048" y="73152"/>
                </a:lnTo>
                <a:lnTo>
                  <a:pt x="9144" y="73152"/>
                </a:lnTo>
                <a:lnTo>
                  <a:pt x="9144" y="67056"/>
                </a:lnTo>
                <a:close/>
              </a:path>
              <a:path w="621792" h="249936">
                <a:moveTo>
                  <a:pt x="466344" y="64008"/>
                </a:moveTo>
                <a:lnTo>
                  <a:pt x="460248" y="64008"/>
                </a:lnTo>
                <a:lnTo>
                  <a:pt x="457200" y="67056"/>
                </a:lnTo>
                <a:lnTo>
                  <a:pt x="9144" y="67056"/>
                </a:lnTo>
                <a:lnTo>
                  <a:pt x="9144" y="73152"/>
                </a:lnTo>
                <a:lnTo>
                  <a:pt x="466344" y="73152"/>
                </a:lnTo>
                <a:lnTo>
                  <a:pt x="466344" y="64008"/>
                </a:lnTo>
                <a:close/>
              </a:path>
              <a:path w="621792" h="249936">
                <a:moveTo>
                  <a:pt x="457200" y="0"/>
                </a:moveTo>
                <a:lnTo>
                  <a:pt x="457200" y="67056"/>
                </a:lnTo>
                <a:lnTo>
                  <a:pt x="460248" y="64008"/>
                </a:lnTo>
                <a:lnTo>
                  <a:pt x="466344" y="64008"/>
                </a:lnTo>
                <a:lnTo>
                  <a:pt x="466344" y="19751"/>
                </a:lnTo>
                <a:lnTo>
                  <a:pt x="460248" y="15240"/>
                </a:lnTo>
                <a:lnTo>
                  <a:pt x="466344" y="9144"/>
                </a:lnTo>
                <a:lnTo>
                  <a:pt x="469243" y="9144"/>
                </a:lnTo>
                <a:lnTo>
                  <a:pt x="457200" y="0"/>
                </a:lnTo>
                <a:close/>
              </a:path>
              <a:path w="621792" h="249936">
                <a:moveTo>
                  <a:pt x="466344" y="9144"/>
                </a:moveTo>
                <a:lnTo>
                  <a:pt x="460248" y="15240"/>
                </a:lnTo>
                <a:lnTo>
                  <a:pt x="466344" y="19751"/>
                </a:lnTo>
                <a:lnTo>
                  <a:pt x="466344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068823" y="3886200"/>
            <a:ext cx="76200" cy="533400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51815" y="64008"/>
                </a:moveTo>
                <a:lnTo>
                  <a:pt x="24384" y="64008"/>
                </a:lnTo>
                <a:lnTo>
                  <a:pt x="24384" y="533400"/>
                </a:lnTo>
                <a:lnTo>
                  <a:pt x="51815" y="533400"/>
                </a:lnTo>
                <a:lnTo>
                  <a:pt x="51815" y="64008"/>
                </a:lnTo>
                <a:close/>
              </a:path>
              <a:path w="76200" h="533400">
                <a:moveTo>
                  <a:pt x="36575" y="0"/>
                </a:moveTo>
                <a:lnTo>
                  <a:pt x="0" y="76200"/>
                </a:lnTo>
                <a:lnTo>
                  <a:pt x="24384" y="76200"/>
                </a:lnTo>
                <a:lnTo>
                  <a:pt x="24384" y="64008"/>
                </a:lnTo>
                <a:lnTo>
                  <a:pt x="69860" y="64008"/>
                </a:lnTo>
                <a:lnTo>
                  <a:pt x="36575" y="0"/>
                </a:lnTo>
                <a:close/>
              </a:path>
              <a:path w="76200" h="533400">
                <a:moveTo>
                  <a:pt x="69860" y="64008"/>
                </a:moveTo>
                <a:lnTo>
                  <a:pt x="51815" y="64008"/>
                </a:lnTo>
                <a:lnTo>
                  <a:pt x="51815" y="76200"/>
                </a:lnTo>
                <a:lnTo>
                  <a:pt x="76200" y="76200"/>
                </a:lnTo>
                <a:lnTo>
                  <a:pt x="69860" y="64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4830571" y="4532376"/>
            <a:ext cx="80822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Ca</a:t>
            </a:r>
            <a:r>
              <a:rPr lang="en-GB" sz="2400" baseline="24305" dirty="0">
                <a:latin typeface="Arial"/>
                <a:cs typeface="Arial"/>
              </a:rPr>
              <a:t> +</a:t>
            </a:r>
            <a:r>
              <a:rPr sz="2400" baseline="24305" dirty="0">
                <a:latin typeface="Arial"/>
                <a:cs typeface="Arial"/>
              </a:rPr>
              <a:t>+</a:t>
            </a:r>
            <a:r>
              <a:rPr lang="en-GB" sz="1600" baseline="24305" dirty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1526539" y="5522976"/>
            <a:ext cx="244602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latin typeface="Arial"/>
                <a:cs typeface="Arial"/>
              </a:rPr>
              <a:t>Nepolárne </a:t>
            </a:r>
            <a:r>
              <a:rPr lang="sk-SK" sz="2400" dirty="0" err="1">
                <a:latin typeface="Arial"/>
                <a:cs typeface="Arial"/>
              </a:rPr>
              <a:t>micely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5946140" y="5294376"/>
            <a:ext cx="268287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latin typeface="Arial"/>
                <a:cs typeface="Arial"/>
              </a:rPr>
              <a:t>Trvalá väzba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13" name="object 313"/>
          <p:cNvSpPr/>
          <p:nvPr/>
        </p:nvSpPr>
        <p:spPr>
          <a:xfrm>
            <a:off x="1740407" y="4529328"/>
            <a:ext cx="423672" cy="859536"/>
          </a:xfrm>
          <a:custGeom>
            <a:avLst/>
            <a:gdLst/>
            <a:ahLst/>
            <a:cxnLst/>
            <a:rect l="l" t="t" r="r" b="b"/>
            <a:pathLst>
              <a:path w="423672" h="859536">
                <a:moveTo>
                  <a:pt x="69925" y="95109"/>
                </a:moveTo>
                <a:lnTo>
                  <a:pt x="32990" y="112490"/>
                </a:lnTo>
                <a:lnTo>
                  <a:pt x="390144" y="859536"/>
                </a:lnTo>
                <a:lnTo>
                  <a:pt x="423672" y="841248"/>
                </a:lnTo>
                <a:lnTo>
                  <a:pt x="69925" y="95109"/>
                </a:lnTo>
                <a:close/>
              </a:path>
              <a:path w="423672" h="859536">
                <a:moveTo>
                  <a:pt x="3048" y="0"/>
                </a:moveTo>
                <a:lnTo>
                  <a:pt x="0" y="128016"/>
                </a:lnTo>
                <a:lnTo>
                  <a:pt x="32990" y="112490"/>
                </a:lnTo>
                <a:lnTo>
                  <a:pt x="24384" y="94488"/>
                </a:lnTo>
                <a:lnTo>
                  <a:pt x="60960" y="76200"/>
                </a:lnTo>
                <a:lnTo>
                  <a:pt x="99763" y="76200"/>
                </a:lnTo>
                <a:lnTo>
                  <a:pt x="3048" y="0"/>
                </a:lnTo>
                <a:close/>
              </a:path>
              <a:path w="423672" h="859536">
                <a:moveTo>
                  <a:pt x="60960" y="76200"/>
                </a:moveTo>
                <a:lnTo>
                  <a:pt x="24384" y="94488"/>
                </a:lnTo>
                <a:lnTo>
                  <a:pt x="32990" y="112490"/>
                </a:lnTo>
                <a:lnTo>
                  <a:pt x="69925" y="95109"/>
                </a:lnTo>
                <a:lnTo>
                  <a:pt x="60960" y="76200"/>
                </a:lnTo>
                <a:close/>
              </a:path>
              <a:path w="423672" h="859536">
                <a:moveTo>
                  <a:pt x="99763" y="76200"/>
                </a:moveTo>
                <a:lnTo>
                  <a:pt x="60960" y="76200"/>
                </a:lnTo>
                <a:lnTo>
                  <a:pt x="69925" y="95109"/>
                </a:lnTo>
                <a:lnTo>
                  <a:pt x="103631" y="79248"/>
                </a:lnTo>
                <a:lnTo>
                  <a:pt x="99763" y="76200"/>
                </a:lnTo>
                <a:close/>
              </a:path>
            </a:pathLst>
          </a:custGeom>
          <a:solidFill>
            <a:srgbClr val="3456FB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822452" y="6283959"/>
            <a:ext cx="883221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20" dirty="0">
                <a:solidFill>
                  <a:srgbClr val="4250FB"/>
                </a:solidFill>
                <a:latin typeface="Arial"/>
                <a:cs typeface="Arial"/>
              </a:rPr>
              <a:t>(</a:t>
            </a:r>
            <a:r>
              <a:rPr lang="sk-SK" sz="3200" i="1" spc="-20" dirty="0">
                <a:solidFill>
                  <a:srgbClr val="4250FB"/>
                </a:solidFill>
                <a:latin typeface="Arial"/>
                <a:cs typeface="Arial"/>
              </a:rPr>
              <a:t>nastáva po </a:t>
            </a:r>
            <a:r>
              <a:rPr sz="3200" i="1" spc="-20" dirty="0">
                <a:solidFill>
                  <a:srgbClr val="4250FB"/>
                </a:solidFill>
                <a:latin typeface="Arial"/>
                <a:cs typeface="Arial"/>
              </a:rPr>
              <a:t>8</a:t>
            </a:r>
            <a:r>
              <a:rPr sz="3200" i="1" spc="-25" dirty="0">
                <a:solidFill>
                  <a:srgbClr val="4250FB"/>
                </a:solidFill>
                <a:latin typeface="Arial"/>
                <a:cs typeface="Arial"/>
              </a:rPr>
              <a:t>0</a:t>
            </a:r>
            <a:r>
              <a:rPr lang="sk-SK" sz="3200" i="1" spc="-25" dirty="0">
                <a:solidFill>
                  <a:srgbClr val="4250FB"/>
                </a:solidFill>
                <a:latin typeface="Arial"/>
                <a:cs typeface="Arial"/>
              </a:rPr>
              <a:t> </a:t>
            </a:r>
            <a:r>
              <a:rPr lang="en-GB" sz="3200" i="1" spc="-25" dirty="0">
                <a:solidFill>
                  <a:srgbClr val="4250FB"/>
                </a:solidFill>
                <a:latin typeface="Arial"/>
                <a:cs typeface="Arial"/>
              </a:rPr>
              <a:t>–</a:t>
            </a:r>
            <a:r>
              <a:rPr lang="sk-SK" sz="3200" i="1" spc="-25" dirty="0">
                <a:solidFill>
                  <a:srgbClr val="4250FB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4250FB"/>
                </a:solidFill>
                <a:latin typeface="Arial"/>
                <a:cs typeface="Arial"/>
              </a:rPr>
              <a:t>90%</a:t>
            </a:r>
            <a:r>
              <a:rPr sz="3200" i="1" spc="15" dirty="0">
                <a:solidFill>
                  <a:srgbClr val="4250FB"/>
                </a:solidFill>
                <a:latin typeface="Arial"/>
                <a:cs typeface="Arial"/>
              </a:rPr>
              <a:t> </a:t>
            </a:r>
            <a:r>
              <a:rPr lang="sk-SK" sz="3200" i="1" spc="15" dirty="0">
                <a:solidFill>
                  <a:srgbClr val="4250FB"/>
                </a:solidFill>
                <a:latin typeface="Arial"/>
                <a:cs typeface="Arial"/>
              </a:rPr>
              <a:t>odštiepení častí kazeínu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15" name="Nadpis 1">
            <a:extLst>
              <a:ext uri="{FF2B5EF4-FFF2-40B4-BE49-F238E27FC236}">
                <a16:creationId xmlns:a16="http://schemas.microsoft.com/office/drawing/2014/main" xmlns="" id="{156A91D2-0DA9-024D-A644-0A9AE5F3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9525000" cy="1231106"/>
          </a:xfrm>
        </p:spPr>
        <p:txBody>
          <a:bodyPr/>
          <a:lstStyle/>
          <a:p>
            <a:r>
              <a:rPr lang="sk-SK" b="0" i="0" dirty="0"/>
              <a:t>2b. Neenzymatická fáza, spájanie sa nepolárnych </a:t>
            </a:r>
            <a:r>
              <a:rPr lang="sk-SK" b="0" i="0" dirty="0" err="1" smtClean="0"/>
              <a:t>miciel</a:t>
            </a:r>
            <a:r>
              <a:rPr lang="sk-SK" b="0" i="0" dirty="0" smtClean="0"/>
              <a:t> </a:t>
            </a:r>
            <a:r>
              <a:rPr lang="sk-SK" b="0" i="0" dirty="0"/>
              <a:t>– tvorba siete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635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01953" y="2197607"/>
            <a:ext cx="2999486" cy="2923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9493" y="2216799"/>
            <a:ext cx="2648706" cy="290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2208" y="4559808"/>
            <a:ext cx="865632" cy="484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008" y="5245608"/>
            <a:ext cx="63703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6207" y="5321808"/>
            <a:ext cx="713232" cy="6370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7200" y="4114800"/>
            <a:ext cx="990600" cy="381000"/>
          </a:xfrm>
          <a:custGeom>
            <a:avLst/>
            <a:gdLst/>
            <a:ahLst/>
            <a:cxnLst/>
            <a:rect l="l" t="t" r="r" b="b"/>
            <a:pathLst>
              <a:path w="990600" h="381000">
                <a:moveTo>
                  <a:pt x="743712" y="0"/>
                </a:moveTo>
                <a:lnTo>
                  <a:pt x="743712" y="97536"/>
                </a:lnTo>
                <a:lnTo>
                  <a:pt x="0" y="97536"/>
                </a:lnTo>
                <a:lnTo>
                  <a:pt x="0" y="286512"/>
                </a:lnTo>
                <a:lnTo>
                  <a:pt x="743712" y="286512"/>
                </a:lnTo>
                <a:lnTo>
                  <a:pt x="743712" y="381000"/>
                </a:lnTo>
                <a:lnTo>
                  <a:pt x="990600" y="192024"/>
                </a:lnTo>
                <a:lnTo>
                  <a:pt x="7437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4152" y="4105655"/>
            <a:ext cx="1002792" cy="402336"/>
          </a:xfrm>
          <a:custGeom>
            <a:avLst/>
            <a:gdLst/>
            <a:ahLst/>
            <a:cxnLst/>
            <a:rect l="l" t="t" r="r" b="b"/>
            <a:pathLst>
              <a:path w="1002792" h="402336">
                <a:moveTo>
                  <a:pt x="743712" y="387096"/>
                </a:moveTo>
                <a:lnTo>
                  <a:pt x="743712" y="402336"/>
                </a:lnTo>
                <a:lnTo>
                  <a:pt x="759413" y="390144"/>
                </a:lnTo>
                <a:lnTo>
                  <a:pt x="752856" y="390144"/>
                </a:lnTo>
                <a:lnTo>
                  <a:pt x="743712" y="387096"/>
                </a:lnTo>
                <a:close/>
              </a:path>
              <a:path w="1002792" h="402336">
                <a:moveTo>
                  <a:pt x="752856" y="380182"/>
                </a:moveTo>
                <a:lnTo>
                  <a:pt x="743712" y="387096"/>
                </a:lnTo>
                <a:lnTo>
                  <a:pt x="752856" y="390144"/>
                </a:lnTo>
                <a:lnTo>
                  <a:pt x="752856" y="380182"/>
                </a:lnTo>
                <a:close/>
              </a:path>
              <a:path w="1002792" h="402336">
                <a:moveTo>
                  <a:pt x="989616" y="201168"/>
                </a:moveTo>
                <a:lnTo>
                  <a:pt x="752856" y="380182"/>
                </a:lnTo>
                <a:lnTo>
                  <a:pt x="752856" y="390144"/>
                </a:lnTo>
                <a:lnTo>
                  <a:pt x="759413" y="390144"/>
                </a:lnTo>
                <a:lnTo>
                  <a:pt x="998866" y="204216"/>
                </a:lnTo>
                <a:lnTo>
                  <a:pt x="993648" y="204216"/>
                </a:lnTo>
                <a:lnTo>
                  <a:pt x="989616" y="201168"/>
                </a:lnTo>
                <a:close/>
              </a:path>
              <a:path w="1002792" h="402336">
                <a:moveTo>
                  <a:pt x="743712" y="295656"/>
                </a:moveTo>
                <a:lnTo>
                  <a:pt x="743712" y="387096"/>
                </a:lnTo>
                <a:lnTo>
                  <a:pt x="752856" y="380182"/>
                </a:lnTo>
                <a:lnTo>
                  <a:pt x="752856" y="301752"/>
                </a:lnTo>
                <a:lnTo>
                  <a:pt x="746760" y="301752"/>
                </a:lnTo>
                <a:lnTo>
                  <a:pt x="743712" y="295656"/>
                </a:lnTo>
                <a:close/>
              </a:path>
              <a:path w="1002792" h="402336">
                <a:moveTo>
                  <a:pt x="743712" y="100584"/>
                </a:moveTo>
                <a:lnTo>
                  <a:pt x="0" y="100584"/>
                </a:lnTo>
                <a:lnTo>
                  <a:pt x="0" y="301752"/>
                </a:lnTo>
                <a:lnTo>
                  <a:pt x="743712" y="301752"/>
                </a:lnTo>
                <a:lnTo>
                  <a:pt x="743712" y="295656"/>
                </a:lnTo>
                <a:lnTo>
                  <a:pt x="9144" y="295656"/>
                </a:lnTo>
                <a:lnTo>
                  <a:pt x="3048" y="292608"/>
                </a:lnTo>
                <a:lnTo>
                  <a:pt x="9144" y="292608"/>
                </a:lnTo>
                <a:lnTo>
                  <a:pt x="9144" y="109728"/>
                </a:lnTo>
                <a:lnTo>
                  <a:pt x="3048" y="109728"/>
                </a:lnTo>
                <a:lnTo>
                  <a:pt x="9144" y="106680"/>
                </a:lnTo>
                <a:lnTo>
                  <a:pt x="743712" y="106680"/>
                </a:lnTo>
                <a:lnTo>
                  <a:pt x="743712" y="100584"/>
                </a:lnTo>
                <a:close/>
              </a:path>
              <a:path w="1002792" h="402336">
                <a:moveTo>
                  <a:pt x="752856" y="292608"/>
                </a:moveTo>
                <a:lnTo>
                  <a:pt x="9144" y="292608"/>
                </a:lnTo>
                <a:lnTo>
                  <a:pt x="9144" y="295656"/>
                </a:lnTo>
                <a:lnTo>
                  <a:pt x="743712" y="295656"/>
                </a:lnTo>
                <a:lnTo>
                  <a:pt x="746760" y="301752"/>
                </a:lnTo>
                <a:lnTo>
                  <a:pt x="752856" y="301752"/>
                </a:lnTo>
                <a:lnTo>
                  <a:pt x="752856" y="292608"/>
                </a:lnTo>
                <a:close/>
              </a:path>
              <a:path w="1002792" h="402336">
                <a:moveTo>
                  <a:pt x="9144" y="292608"/>
                </a:moveTo>
                <a:lnTo>
                  <a:pt x="3048" y="292608"/>
                </a:lnTo>
                <a:lnTo>
                  <a:pt x="9144" y="295656"/>
                </a:lnTo>
                <a:lnTo>
                  <a:pt x="9144" y="292608"/>
                </a:lnTo>
                <a:close/>
              </a:path>
              <a:path w="1002792" h="402336">
                <a:moveTo>
                  <a:pt x="993648" y="198120"/>
                </a:moveTo>
                <a:lnTo>
                  <a:pt x="989616" y="201168"/>
                </a:lnTo>
                <a:lnTo>
                  <a:pt x="993648" y="204216"/>
                </a:lnTo>
                <a:lnTo>
                  <a:pt x="993648" y="198120"/>
                </a:lnTo>
                <a:close/>
              </a:path>
              <a:path w="1002792" h="402336">
                <a:moveTo>
                  <a:pt x="998866" y="198120"/>
                </a:moveTo>
                <a:lnTo>
                  <a:pt x="993648" y="198120"/>
                </a:lnTo>
                <a:lnTo>
                  <a:pt x="993648" y="204216"/>
                </a:lnTo>
                <a:lnTo>
                  <a:pt x="998866" y="204216"/>
                </a:lnTo>
                <a:lnTo>
                  <a:pt x="1002792" y="201168"/>
                </a:lnTo>
                <a:lnTo>
                  <a:pt x="998866" y="198120"/>
                </a:lnTo>
                <a:close/>
              </a:path>
              <a:path w="1002792" h="402336">
                <a:moveTo>
                  <a:pt x="755488" y="9144"/>
                </a:moveTo>
                <a:lnTo>
                  <a:pt x="752856" y="9144"/>
                </a:lnTo>
                <a:lnTo>
                  <a:pt x="752856" y="22153"/>
                </a:lnTo>
                <a:lnTo>
                  <a:pt x="989616" y="201168"/>
                </a:lnTo>
                <a:lnTo>
                  <a:pt x="993648" y="198120"/>
                </a:lnTo>
                <a:lnTo>
                  <a:pt x="998866" y="198120"/>
                </a:lnTo>
                <a:lnTo>
                  <a:pt x="755488" y="9144"/>
                </a:lnTo>
                <a:close/>
              </a:path>
              <a:path w="1002792" h="402336">
                <a:moveTo>
                  <a:pt x="9144" y="106680"/>
                </a:moveTo>
                <a:lnTo>
                  <a:pt x="3048" y="109728"/>
                </a:lnTo>
                <a:lnTo>
                  <a:pt x="9144" y="109728"/>
                </a:lnTo>
                <a:lnTo>
                  <a:pt x="9144" y="106680"/>
                </a:lnTo>
                <a:close/>
              </a:path>
              <a:path w="1002792" h="402336">
                <a:moveTo>
                  <a:pt x="752856" y="100584"/>
                </a:moveTo>
                <a:lnTo>
                  <a:pt x="746760" y="100584"/>
                </a:lnTo>
                <a:lnTo>
                  <a:pt x="743712" y="106680"/>
                </a:lnTo>
                <a:lnTo>
                  <a:pt x="9144" y="106680"/>
                </a:lnTo>
                <a:lnTo>
                  <a:pt x="9144" y="109728"/>
                </a:lnTo>
                <a:lnTo>
                  <a:pt x="752856" y="109728"/>
                </a:lnTo>
                <a:lnTo>
                  <a:pt x="752856" y="100584"/>
                </a:lnTo>
                <a:close/>
              </a:path>
              <a:path w="1002792" h="402336">
                <a:moveTo>
                  <a:pt x="743712" y="15240"/>
                </a:moveTo>
                <a:lnTo>
                  <a:pt x="743712" y="106680"/>
                </a:lnTo>
                <a:lnTo>
                  <a:pt x="746760" y="100584"/>
                </a:lnTo>
                <a:lnTo>
                  <a:pt x="752856" y="100584"/>
                </a:lnTo>
                <a:lnTo>
                  <a:pt x="752856" y="22153"/>
                </a:lnTo>
                <a:lnTo>
                  <a:pt x="743712" y="15240"/>
                </a:lnTo>
                <a:close/>
              </a:path>
              <a:path w="1002792" h="402336">
                <a:moveTo>
                  <a:pt x="752856" y="9144"/>
                </a:moveTo>
                <a:lnTo>
                  <a:pt x="743712" y="15240"/>
                </a:lnTo>
                <a:lnTo>
                  <a:pt x="752856" y="22153"/>
                </a:lnTo>
                <a:lnTo>
                  <a:pt x="752856" y="9144"/>
                </a:lnTo>
                <a:close/>
              </a:path>
              <a:path w="1002792" h="402336">
                <a:moveTo>
                  <a:pt x="743712" y="0"/>
                </a:moveTo>
                <a:lnTo>
                  <a:pt x="743712" y="15240"/>
                </a:lnTo>
                <a:lnTo>
                  <a:pt x="752856" y="9144"/>
                </a:lnTo>
                <a:lnTo>
                  <a:pt x="755488" y="9144"/>
                </a:lnTo>
                <a:lnTo>
                  <a:pt x="7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0000" y="5827776"/>
            <a:ext cx="534606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Viditeľné vločky </a:t>
            </a:r>
            <a:r>
              <a:rPr sz="2400" dirty="0">
                <a:solidFill>
                  <a:srgbClr val="4250FB"/>
                </a:solidFill>
                <a:latin typeface="Arial"/>
                <a:cs typeface="Arial"/>
              </a:rPr>
              <a:t>= </a:t>
            </a: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začiatok zrážania</a:t>
            </a:r>
            <a:endParaRPr sz="2400" dirty="0">
              <a:solidFill>
                <a:srgbClr val="4250F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2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0" y="6437376"/>
            <a:ext cx="59436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Zrážanie pokračuje, vznikajú väčšie zhluky</a:t>
            </a:r>
          </a:p>
          <a:p>
            <a:pPr marL="12700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vyzrážaných bielkovín (kazeínu)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979" y="1759383"/>
            <a:ext cx="3566148" cy="4616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79008" y="1804416"/>
            <a:ext cx="3608832" cy="4291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0" y="3797808"/>
            <a:ext cx="990600" cy="381000"/>
          </a:xfrm>
          <a:custGeom>
            <a:avLst/>
            <a:gdLst/>
            <a:ahLst/>
            <a:cxnLst/>
            <a:rect l="l" t="t" r="r" b="b"/>
            <a:pathLst>
              <a:path w="990600" h="381000">
                <a:moveTo>
                  <a:pt x="743712" y="0"/>
                </a:moveTo>
                <a:lnTo>
                  <a:pt x="743712" y="97536"/>
                </a:lnTo>
                <a:lnTo>
                  <a:pt x="0" y="97536"/>
                </a:lnTo>
                <a:lnTo>
                  <a:pt x="0" y="286512"/>
                </a:lnTo>
                <a:lnTo>
                  <a:pt x="743712" y="286512"/>
                </a:lnTo>
                <a:lnTo>
                  <a:pt x="743712" y="381000"/>
                </a:lnTo>
                <a:lnTo>
                  <a:pt x="990600" y="192024"/>
                </a:lnTo>
                <a:lnTo>
                  <a:pt x="743712" y="0"/>
                </a:lnTo>
                <a:close/>
              </a:path>
            </a:pathLst>
          </a:custGeom>
          <a:solidFill>
            <a:srgbClr val="4250FB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2752" y="3788664"/>
            <a:ext cx="1002792" cy="399288"/>
          </a:xfrm>
          <a:custGeom>
            <a:avLst/>
            <a:gdLst/>
            <a:ahLst/>
            <a:cxnLst/>
            <a:rect l="l" t="t" r="r" b="b"/>
            <a:pathLst>
              <a:path w="1002792" h="399288">
                <a:moveTo>
                  <a:pt x="743712" y="387096"/>
                </a:moveTo>
                <a:lnTo>
                  <a:pt x="743712" y="399288"/>
                </a:lnTo>
                <a:lnTo>
                  <a:pt x="755669" y="390144"/>
                </a:lnTo>
                <a:lnTo>
                  <a:pt x="752856" y="390144"/>
                </a:lnTo>
                <a:lnTo>
                  <a:pt x="743712" y="387096"/>
                </a:lnTo>
                <a:close/>
              </a:path>
              <a:path w="1002792" h="399288">
                <a:moveTo>
                  <a:pt x="752856" y="380182"/>
                </a:moveTo>
                <a:lnTo>
                  <a:pt x="743712" y="387096"/>
                </a:lnTo>
                <a:lnTo>
                  <a:pt x="752856" y="390144"/>
                </a:lnTo>
                <a:lnTo>
                  <a:pt x="752856" y="380182"/>
                </a:lnTo>
                <a:close/>
              </a:path>
              <a:path w="1002792" h="399288">
                <a:moveTo>
                  <a:pt x="989616" y="201168"/>
                </a:moveTo>
                <a:lnTo>
                  <a:pt x="752856" y="380182"/>
                </a:lnTo>
                <a:lnTo>
                  <a:pt x="752856" y="390144"/>
                </a:lnTo>
                <a:lnTo>
                  <a:pt x="755669" y="390144"/>
                </a:lnTo>
                <a:lnTo>
                  <a:pt x="998806" y="204215"/>
                </a:lnTo>
                <a:lnTo>
                  <a:pt x="993648" y="204215"/>
                </a:lnTo>
                <a:lnTo>
                  <a:pt x="989616" y="201168"/>
                </a:lnTo>
                <a:close/>
              </a:path>
              <a:path w="1002792" h="399288">
                <a:moveTo>
                  <a:pt x="743712" y="295656"/>
                </a:moveTo>
                <a:lnTo>
                  <a:pt x="743712" y="387096"/>
                </a:lnTo>
                <a:lnTo>
                  <a:pt x="752856" y="380182"/>
                </a:lnTo>
                <a:lnTo>
                  <a:pt x="752856" y="301751"/>
                </a:lnTo>
                <a:lnTo>
                  <a:pt x="746760" y="301751"/>
                </a:lnTo>
                <a:lnTo>
                  <a:pt x="743712" y="295656"/>
                </a:lnTo>
                <a:close/>
              </a:path>
              <a:path w="1002792" h="399288">
                <a:moveTo>
                  <a:pt x="743712" y="100584"/>
                </a:moveTo>
                <a:lnTo>
                  <a:pt x="0" y="100584"/>
                </a:lnTo>
                <a:lnTo>
                  <a:pt x="0" y="301751"/>
                </a:lnTo>
                <a:lnTo>
                  <a:pt x="743712" y="301751"/>
                </a:lnTo>
                <a:lnTo>
                  <a:pt x="743712" y="295656"/>
                </a:lnTo>
                <a:lnTo>
                  <a:pt x="9144" y="295656"/>
                </a:lnTo>
                <a:lnTo>
                  <a:pt x="3048" y="289560"/>
                </a:lnTo>
                <a:lnTo>
                  <a:pt x="9144" y="289560"/>
                </a:lnTo>
                <a:lnTo>
                  <a:pt x="9144" y="109727"/>
                </a:lnTo>
                <a:lnTo>
                  <a:pt x="3048" y="109727"/>
                </a:lnTo>
                <a:lnTo>
                  <a:pt x="9144" y="106680"/>
                </a:lnTo>
                <a:lnTo>
                  <a:pt x="743712" y="106680"/>
                </a:lnTo>
                <a:lnTo>
                  <a:pt x="743712" y="100584"/>
                </a:lnTo>
                <a:close/>
              </a:path>
              <a:path w="1002792" h="399288">
                <a:moveTo>
                  <a:pt x="752856" y="289560"/>
                </a:moveTo>
                <a:lnTo>
                  <a:pt x="9144" y="289560"/>
                </a:lnTo>
                <a:lnTo>
                  <a:pt x="9144" y="295656"/>
                </a:lnTo>
                <a:lnTo>
                  <a:pt x="743712" y="295656"/>
                </a:lnTo>
                <a:lnTo>
                  <a:pt x="746760" y="301751"/>
                </a:lnTo>
                <a:lnTo>
                  <a:pt x="752856" y="301751"/>
                </a:lnTo>
                <a:lnTo>
                  <a:pt x="752856" y="289560"/>
                </a:lnTo>
                <a:close/>
              </a:path>
              <a:path w="1002792" h="399288">
                <a:moveTo>
                  <a:pt x="9144" y="289560"/>
                </a:moveTo>
                <a:lnTo>
                  <a:pt x="3048" y="289560"/>
                </a:lnTo>
                <a:lnTo>
                  <a:pt x="9144" y="295656"/>
                </a:lnTo>
                <a:lnTo>
                  <a:pt x="9144" y="289560"/>
                </a:lnTo>
                <a:close/>
              </a:path>
              <a:path w="1002792" h="399288">
                <a:moveTo>
                  <a:pt x="993648" y="198120"/>
                </a:moveTo>
                <a:lnTo>
                  <a:pt x="989616" y="201168"/>
                </a:lnTo>
                <a:lnTo>
                  <a:pt x="993648" y="204215"/>
                </a:lnTo>
                <a:lnTo>
                  <a:pt x="993648" y="198120"/>
                </a:lnTo>
                <a:close/>
              </a:path>
              <a:path w="1002792" h="399288">
                <a:moveTo>
                  <a:pt x="998866" y="198120"/>
                </a:moveTo>
                <a:lnTo>
                  <a:pt x="993648" y="198120"/>
                </a:lnTo>
                <a:lnTo>
                  <a:pt x="993648" y="204215"/>
                </a:lnTo>
                <a:lnTo>
                  <a:pt x="998806" y="204215"/>
                </a:lnTo>
                <a:lnTo>
                  <a:pt x="1002792" y="201168"/>
                </a:lnTo>
                <a:lnTo>
                  <a:pt x="998866" y="198120"/>
                </a:lnTo>
                <a:close/>
              </a:path>
              <a:path w="1002792" h="399288">
                <a:moveTo>
                  <a:pt x="755488" y="9144"/>
                </a:moveTo>
                <a:lnTo>
                  <a:pt x="752856" y="9144"/>
                </a:lnTo>
                <a:lnTo>
                  <a:pt x="752856" y="22153"/>
                </a:lnTo>
                <a:lnTo>
                  <a:pt x="989616" y="201168"/>
                </a:lnTo>
                <a:lnTo>
                  <a:pt x="993648" y="198120"/>
                </a:lnTo>
                <a:lnTo>
                  <a:pt x="998866" y="198120"/>
                </a:lnTo>
                <a:lnTo>
                  <a:pt x="755488" y="9144"/>
                </a:lnTo>
                <a:close/>
              </a:path>
              <a:path w="1002792" h="399288">
                <a:moveTo>
                  <a:pt x="9144" y="106680"/>
                </a:moveTo>
                <a:lnTo>
                  <a:pt x="3048" y="109727"/>
                </a:lnTo>
                <a:lnTo>
                  <a:pt x="9144" y="109727"/>
                </a:lnTo>
                <a:lnTo>
                  <a:pt x="9144" y="106680"/>
                </a:lnTo>
                <a:close/>
              </a:path>
              <a:path w="1002792" h="399288">
                <a:moveTo>
                  <a:pt x="752856" y="100584"/>
                </a:moveTo>
                <a:lnTo>
                  <a:pt x="746760" y="100584"/>
                </a:lnTo>
                <a:lnTo>
                  <a:pt x="743712" y="106680"/>
                </a:lnTo>
                <a:lnTo>
                  <a:pt x="9144" y="106680"/>
                </a:lnTo>
                <a:lnTo>
                  <a:pt x="9144" y="109727"/>
                </a:lnTo>
                <a:lnTo>
                  <a:pt x="752856" y="109727"/>
                </a:lnTo>
                <a:lnTo>
                  <a:pt x="752856" y="100584"/>
                </a:lnTo>
                <a:close/>
              </a:path>
              <a:path w="1002792" h="399288">
                <a:moveTo>
                  <a:pt x="743712" y="15239"/>
                </a:moveTo>
                <a:lnTo>
                  <a:pt x="743712" y="106680"/>
                </a:lnTo>
                <a:lnTo>
                  <a:pt x="746760" y="100584"/>
                </a:lnTo>
                <a:lnTo>
                  <a:pt x="752856" y="100584"/>
                </a:lnTo>
                <a:lnTo>
                  <a:pt x="752856" y="22153"/>
                </a:lnTo>
                <a:lnTo>
                  <a:pt x="743712" y="15239"/>
                </a:lnTo>
                <a:close/>
              </a:path>
              <a:path w="1002792" h="399288">
                <a:moveTo>
                  <a:pt x="752856" y="9144"/>
                </a:moveTo>
                <a:lnTo>
                  <a:pt x="743712" y="15239"/>
                </a:lnTo>
                <a:lnTo>
                  <a:pt x="752856" y="22153"/>
                </a:lnTo>
                <a:lnTo>
                  <a:pt x="752856" y="9144"/>
                </a:lnTo>
                <a:close/>
              </a:path>
              <a:path w="1002792" h="399288">
                <a:moveTo>
                  <a:pt x="743712" y="0"/>
                </a:moveTo>
                <a:lnTo>
                  <a:pt x="743712" y="15239"/>
                </a:lnTo>
                <a:lnTo>
                  <a:pt x="752856" y="9144"/>
                </a:lnTo>
                <a:lnTo>
                  <a:pt x="755488" y="9144"/>
                </a:lnTo>
                <a:lnTo>
                  <a:pt x="743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8340" y="6513576"/>
            <a:ext cx="380441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Jemná sieť – malé póry, mäkký gél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0" y="6553200"/>
            <a:ext cx="42672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lang="sk-SK" sz="2400" dirty="0">
                <a:solidFill>
                  <a:srgbClr val="4250FB"/>
                </a:solidFill>
                <a:latin typeface="Arial"/>
                <a:cs typeface="Arial"/>
              </a:rPr>
              <a:t>Hrubá sieť </a:t>
            </a:r>
            <a:r>
              <a:rPr lang="en-GB" sz="2400" dirty="0">
                <a:solidFill>
                  <a:srgbClr val="4250FB"/>
                </a:solidFill>
                <a:latin typeface="Arial"/>
                <a:cs typeface="Arial"/>
              </a:rPr>
              <a:t>–</a:t>
            </a:r>
            <a:r>
              <a:rPr sz="2400" spc="-5" dirty="0">
                <a:solidFill>
                  <a:srgbClr val="4250FB"/>
                </a:solidFill>
                <a:latin typeface="Arial"/>
                <a:cs typeface="Arial"/>
              </a:rPr>
              <a:t> </a:t>
            </a:r>
            <a:r>
              <a:rPr lang="sk-SK" sz="2400" spc="-5" dirty="0">
                <a:solidFill>
                  <a:srgbClr val="4250FB"/>
                </a:solidFill>
                <a:latin typeface="Arial"/>
                <a:cs typeface="Arial"/>
              </a:rPr>
              <a:t>veľké póry, </a:t>
            </a:r>
          </a:p>
          <a:p>
            <a:pPr marL="12700" marR="6350" algn="ctr">
              <a:lnSpc>
                <a:spcPct val="100000"/>
              </a:lnSpc>
            </a:pPr>
            <a:r>
              <a:rPr lang="sk-SK" sz="2400" spc="-5" dirty="0">
                <a:solidFill>
                  <a:srgbClr val="4250FB"/>
                </a:solidFill>
                <a:latin typeface="Arial"/>
                <a:cs typeface="Arial"/>
              </a:rPr>
              <a:t>tvrdý gél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95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5F1465-2BDF-9B47-92A9-DE95CD20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90600"/>
            <a:ext cx="4651543" cy="6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sk-SK" i="0" dirty="0"/>
              <a:t>Dohrievanie syra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8617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Do pokrájanej </a:t>
            </a:r>
            <a:r>
              <a:rPr lang="sk-SK" dirty="0" err="1"/>
              <a:t>syreniny</a:t>
            </a:r>
            <a:r>
              <a:rPr lang="sk-SK" dirty="0"/>
              <a:t> pridať prevarenú </a:t>
            </a:r>
            <a:r>
              <a:rPr lang="sk-SK" dirty="0" err="1" smtClean="0"/>
              <a:t>prevarenú</a:t>
            </a:r>
            <a:r>
              <a:rPr lang="sk-SK" dirty="0" smtClean="0"/>
              <a:t> horúcu vodu (cca 60 °C), </a:t>
            </a:r>
            <a:r>
              <a:rPr lang="sk-SK" dirty="0"/>
              <a:t>aby zvýšila teplota </a:t>
            </a:r>
            <a:r>
              <a:rPr lang="sk-SK" dirty="0" err="1"/>
              <a:t>syreniny</a:t>
            </a:r>
            <a:r>
              <a:rPr lang="sk-SK" dirty="0"/>
              <a:t> 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BE9F6A-D7B4-F34E-A93D-789CFD57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218" y="2362200"/>
            <a:ext cx="390566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1. Množstvo mlieka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924425"/>
          </a:xfrm>
        </p:spPr>
        <p:txBody>
          <a:bodyPr/>
          <a:lstStyle/>
          <a:p>
            <a:pPr fontAlgn="base"/>
            <a:r>
              <a:rPr lang="sk-SK" b="1" dirty="0" smtClean="0"/>
              <a:t>Množstvo mlieka</a:t>
            </a:r>
            <a:endParaRPr lang="sk-SK" dirty="0" smtClean="0"/>
          </a:p>
          <a:p>
            <a:pPr fontAlgn="base"/>
            <a:r>
              <a:rPr lang="sk-SK" dirty="0" smtClean="0"/>
              <a:t>Na výrobu 1 kg čerstvého hrudkového syra je potrebné: </a:t>
            </a:r>
          </a:p>
          <a:p>
            <a:pPr fontAlgn="base"/>
            <a:endParaRPr lang="sk-SK" dirty="0" smtClean="0"/>
          </a:p>
          <a:p>
            <a:pPr lvl="1" fontAlgn="base"/>
            <a:r>
              <a:rPr lang="sk-SK" sz="3200" dirty="0" smtClean="0"/>
              <a:t>4 – 6 litrov ovčieho mlieka</a:t>
            </a:r>
          </a:p>
          <a:p>
            <a:pPr lvl="1" fontAlgn="base"/>
            <a:r>
              <a:rPr lang="sk-SK" sz="3200" dirty="0"/>
              <a:t>5 – 7 litrov kravského </a:t>
            </a:r>
            <a:r>
              <a:rPr lang="sk-SK" sz="3200" dirty="0" smtClean="0"/>
              <a:t>mlieka </a:t>
            </a:r>
          </a:p>
          <a:p>
            <a:pPr lvl="1" fontAlgn="base"/>
            <a:r>
              <a:rPr lang="sk-SK" sz="3200" dirty="0" smtClean="0"/>
              <a:t>8 – 10 litrov kozieho mlieka</a:t>
            </a:r>
          </a:p>
          <a:p>
            <a:pPr fontAlgn="base"/>
            <a:endParaRPr lang="sk-SK" dirty="0" smtClean="0"/>
          </a:p>
          <a:p>
            <a:pPr fontAlgn="base"/>
            <a:r>
              <a:rPr lang="sk-SK" dirty="0" smtClean="0"/>
              <a:t>Na výrobu polotvrdého syra 10 – 11 litrov kravského mlieka.</a:t>
            </a:r>
          </a:p>
          <a:p>
            <a:pPr fontAlgn="base"/>
            <a:endParaRPr lang="sk-SK" dirty="0" smtClean="0"/>
          </a:p>
          <a:p>
            <a:pPr fontAlgn="base"/>
            <a:r>
              <a:rPr lang="sk-SK" dirty="0" smtClean="0"/>
              <a:t>Na výrobu tvrdého syra 11 – 13 litrov kravského mlieka.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27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 err="1"/>
              <a:t>Syneréza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170646"/>
          </a:xfrm>
        </p:spPr>
        <p:txBody>
          <a:bodyPr/>
          <a:lstStyle/>
          <a:p>
            <a:pPr fontAlgn="base"/>
            <a:r>
              <a:rPr lang="en-GB" dirty="0"/>
              <a:t>Po </a:t>
            </a:r>
            <a:r>
              <a:rPr lang="en-GB" dirty="0" err="1"/>
              <a:t>sýrení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vzniknutý</a:t>
            </a:r>
            <a:r>
              <a:rPr lang="en-GB" dirty="0"/>
              <a:t> </a:t>
            </a:r>
            <a:r>
              <a:rPr lang="en-GB" dirty="0" err="1"/>
              <a:t>koagulát</a:t>
            </a:r>
            <a:r>
              <a:rPr lang="en-GB" dirty="0"/>
              <a:t> </a:t>
            </a:r>
            <a:r>
              <a:rPr lang="en-GB" dirty="0" err="1"/>
              <a:t>podrobený</a:t>
            </a:r>
            <a:r>
              <a:rPr lang="en-GB" dirty="0"/>
              <a:t> </a:t>
            </a:r>
            <a:r>
              <a:rPr lang="en-GB" dirty="0" err="1"/>
              <a:t>viacerým</a:t>
            </a:r>
            <a:r>
              <a:rPr lang="en-GB" dirty="0"/>
              <a:t> </a:t>
            </a:r>
            <a:r>
              <a:rPr lang="en-GB" dirty="0" err="1"/>
              <a:t>operáciám</a:t>
            </a:r>
            <a:r>
              <a:rPr lang="en-GB" dirty="0"/>
              <a:t>,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účelom</a:t>
            </a:r>
            <a:r>
              <a:rPr lang="en-GB" dirty="0"/>
              <a:t> </a:t>
            </a:r>
            <a:r>
              <a:rPr lang="en-GB" dirty="0" err="1"/>
              <a:t>vylúčenia</a:t>
            </a:r>
            <a:r>
              <a:rPr lang="en-GB" dirty="0"/>
              <a:t> </a:t>
            </a:r>
            <a:r>
              <a:rPr lang="en-GB" dirty="0" err="1"/>
              <a:t>srvátky</a:t>
            </a:r>
            <a:r>
              <a:rPr lang="en-GB" dirty="0"/>
              <a:t>. </a:t>
            </a:r>
          </a:p>
          <a:p>
            <a:pPr fontAlgn="base"/>
            <a:endParaRPr lang="en-GB" dirty="0"/>
          </a:p>
          <a:p>
            <a:pPr fontAlgn="base"/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nazýva</a:t>
            </a:r>
            <a:r>
              <a:rPr lang="en-GB" dirty="0"/>
              <a:t> </a:t>
            </a:r>
            <a:r>
              <a:rPr lang="en-GB" dirty="0" err="1">
                <a:solidFill>
                  <a:srgbClr val="FF0000"/>
                </a:solidFill>
              </a:rPr>
              <a:t>synerézia</a:t>
            </a:r>
            <a:r>
              <a:rPr lang="en-GB" dirty="0"/>
              <a:t> a </a:t>
            </a:r>
            <a:r>
              <a:rPr lang="en-GB" dirty="0" err="1"/>
              <a:t>významne</a:t>
            </a:r>
            <a:r>
              <a:rPr lang="en-GB" dirty="0"/>
              <a:t> </a:t>
            </a:r>
            <a:r>
              <a:rPr lang="en-GB" dirty="0" err="1"/>
              <a:t>ovplyvňuje</a:t>
            </a:r>
            <a:r>
              <a:rPr lang="en-GB" dirty="0"/>
              <a:t> </a:t>
            </a:r>
            <a:r>
              <a:rPr lang="en-GB" dirty="0" err="1"/>
              <a:t>obsah</a:t>
            </a:r>
            <a:r>
              <a:rPr lang="en-GB" dirty="0"/>
              <a:t> </a:t>
            </a:r>
            <a:r>
              <a:rPr lang="en-GB" dirty="0" err="1"/>
              <a:t>vody</a:t>
            </a:r>
            <a:r>
              <a:rPr lang="en-GB" dirty="0"/>
              <a:t> v </a:t>
            </a:r>
            <a:r>
              <a:rPr lang="en-GB" dirty="0" err="1"/>
              <a:t>syre</a:t>
            </a:r>
            <a:r>
              <a:rPr lang="en-GB" dirty="0"/>
              <a:t>,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syra</a:t>
            </a:r>
            <a:r>
              <a:rPr lang="en-GB" dirty="0"/>
              <a:t>, </a:t>
            </a:r>
            <a:r>
              <a:rPr lang="en-GB" dirty="0" err="1"/>
              <a:t>textúru</a:t>
            </a:r>
            <a:r>
              <a:rPr lang="en-GB" dirty="0"/>
              <a:t> a </a:t>
            </a:r>
            <a:r>
              <a:rPr lang="en-GB" dirty="0" err="1"/>
              <a:t>chuť</a:t>
            </a:r>
            <a:r>
              <a:rPr lang="en-GB" dirty="0"/>
              <a:t>.</a:t>
            </a:r>
          </a:p>
          <a:p>
            <a:pPr fontAlgn="base"/>
            <a:endParaRPr lang="en-GB" dirty="0"/>
          </a:p>
          <a:p>
            <a:pPr fontAlgn="base"/>
            <a:r>
              <a:rPr lang="en-GB" dirty="0" err="1"/>
              <a:t>Synerézia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podporovaná</a:t>
            </a:r>
            <a:r>
              <a:rPr lang="en-GB" dirty="0"/>
              <a:t> </a:t>
            </a:r>
            <a:r>
              <a:rPr lang="en-GB" dirty="0" err="1"/>
              <a:t>krájaním</a:t>
            </a:r>
            <a:r>
              <a:rPr lang="en-GB" dirty="0"/>
              <a:t> </a:t>
            </a:r>
            <a:r>
              <a:rPr lang="en-GB" dirty="0" err="1"/>
              <a:t>koagulátu</a:t>
            </a:r>
            <a:r>
              <a:rPr lang="en-GB" dirty="0"/>
              <a:t>.</a:t>
            </a:r>
          </a:p>
          <a:p>
            <a:pPr fontAlgn="base"/>
            <a:endParaRPr lang="en-GB" dirty="0"/>
          </a:p>
          <a:p>
            <a:pPr fontAlgn="base"/>
            <a:r>
              <a:rPr lang="en-GB" dirty="0" err="1"/>
              <a:t>Čím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gél</a:t>
            </a:r>
            <a:r>
              <a:rPr lang="en-GB" dirty="0"/>
              <a:t> </a:t>
            </a:r>
            <a:r>
              <a:rPr lang="en-GB" dirty="0" err="1"/>
              <a:t>nakrájaný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menšie</a:t>
            </a:r>
            <a:r>
              <a:rPr lang="en-GB" dirty="0"/>
              <a:t> </a:t>
            </a:r>
            <a:r>
              <a:rPr lang="en-GB" dirty="0" err="1"/>
              <a:t>kúsky</a:t>
            </a:r>
            <a:r>
              <a:rPr lang="en-GB" dirty="0"/>
              <a:t>, </a:t>
            </a:r>
            <a:r>
              <a:rPr lang="en-GB" dirty="0" err="1"/>
              <a:t>tým</a:t>
            </a:r>
            <a:r>
              <a:rPr lang="en-GB" dirty="0"/>
              <a:t> </a:t>
            </a:r>
            <a:r>
              <a:rPr lang="en-GB" dirty="0" err="1"/>
              <a:t>je</a:t>
            </a:r>
            <a:r>
              <a:rPr lang="en-GB" dirty="0"/>
              <a:t> </a:t>
            </a:r>
            <a:r>
              <a:rPr lang="en-GB" dirty="0" err="1"/>
              <a:t>väčší</a:t>
            </a:r>
            <a:r>
              <a:rPr lang="en-GB" dirty="0"/>
              <a:t> </a:t>
            </a:r>
            <a:r>
              <a:rPr lang="en-GB" dirty="0" err="1"/>
              <a:t>povrch</a:t>
            </a:r>
            <a:r>
              <a:rPr lang="en-GB" dirty="0"/>
              <a:t>, </a:t>
            </a:r>
            <a:r>
              <a:rPr lang="en-GB" dirty="0" err="1"/>
              <a:t>ktorý</a:t>
            </a:r>
            <a:r>
              <a:rPr lang="en-GB" dirty="0"/>
              <a:t> </a:t>
            </a:r>
            <a:r>
              <a:rPr lang="en-GB" dirty="0" err="1"/>
              <a:t>podporuje</a:t>
            </a:r>
            <a:r>
              <a:rPr lang="en-GB" dirty="0"/>
              <a:t> </a:t>
            </a:r>
            <a:r>
              <a:rPr lang="en-GB" dirty="0" err="1"/>
              <a:t>uvoľnenie</a:t>
            </a:r>
            <a:r>
              <a:rPr lang="en-GB" dirty="0"/>
              <a:t> </a:t>
            </a:r>
            <a:r>
              <a:rPr lang="en-GB" dirty="0" err="1"/>
              <a:t>srvátky</a:t>
            </a:r>
            <a:r>
              <a:rPr lang="en-GB" dirty="0"/>
              <a:t> a </a:t>
            </a:r>
            <a:r>
              <a:rPr lang="en-GB" dirty="0" err="1"/>
              <a:t>tým</a:t>
            </a:r>
            <a:r>
              <a:rPr lang="en-GB" dirty="0"/>
              <a:t>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synerézia</a:t>
            </a:r>
            <a:r>
              <a:rPr lang="en-GB" dirty="0"/>
              <a:t> </a:t>
            </a:r>
            <a:r>
              <a:rPr lang="en-GB" dirty="0" err="1"/>
              <a:t>rýchlejšia</a:t>
            </a:r>
            <a:r>
              <a:rPr lang="en-GB" dirty="0"/>
              <a:t>.</a:t>
            </a:r>
          </a:p>
          <a:p>
            <a:pPr fontAlgn="base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 err="1"/>
              <a:t>Syneréza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232202"/>
          </a:xfrm>
        </p:spPr>
        <p:txBody>
          <a:bodyPr/>
          <a:lstStyle/>
          <a:p>
            <a:pPr fontAlgn="base"/>
            <a:r>
              <a:rPr lang="en-GB" dirty="0" err="1"/>
              <a:t>Miešanie</a:t>
            </a:r>
            <a:r>
              <a:rPr lang="en-GB" dirty="0"/>
              <a:t> </a:t>
            </a:r>
            <a:r>
              <a:rPr lang="en-GB" dirty="0" err="1"/>
              <a:t>zmesi</a:t>
            </a:r>
            <a:r>
              <a:rPr lang="en-GB" dirty="0"/>
              <a:t> </a:t>
            </a:r>
            <a:r>
              <a:rPr lang="en-GB" dirty="0" err="1"/>
              <a:t>zrno</a:t>
            </a:r>
            <a:r>
              <a:rPr lang="en-GB" dirty="0"/>
              <a:t>–</a:t>
            </a:r>
            <a:r>
              <a:rPr lang="en-GB" dirty="0" err="1"/>
              <a:t>srvátka</a:t>
            </a:r>
            <a:r>
              <a:rPr lang="en-GB" dirty="0"/>
              <a:t> </a:t>
            </a:r>
            <a:r>
              <a:rPr lang="en-GB" dirty="0" err="1"/>
              <a:t>počas</a:t>
            </a:r>
            <a:r>
              <a:rPr lang="en-GB" dirty="0"/>
              <a:t> </a:t>
            </a:r>
            <a:r>
              <a:rPr lang="en-GB" dirty="0" err="1"/>
              <a:t>dohrievania</a:t>
            </a:r>
            <a:r>
              <a:rPr lang="en-GB" dirty="0"/>
              <a:t> </a:t>
            </a:r>
            <a:r>
              <a:rPr lang="en-GB" dirty="0" err="1"/>
              <a:t>tiež</a:t>
            </a:r>
            <a:r>
              <a:rPr lang="en-GB" dirty="0"/>
              <a:t> </a:t>
            </a:r>
            <a:r>
              <a:rPr lang="en-GB" dirty="0" err="1"/>
              <a:t>podporuje</a:t>
            </a:r>
            <a:r>
              <a:rPr lang="en-GB" dirty="0"/>
              <a:t> </a:t>
            </a:r>
            <a:r>
              <a:rPr lang="en-GB" dirty="0" err="1"/>
              <a:t>syneréziu</a:t>
            </a:r>
            <a:r>
              <a:rPr lang="en-GB" dirty="0"/>
              <a:t>, </a:t>
            </a:r>
            <a:r>
              <a:rPr lang="en-GB" dirty="0" err="1"/>
              <a:t>zabraňuje</a:t>
            </a:r>
            <a:r>
              <a:rPr lang="en-GB" dirty="0"/>
              <a:t> </a:t>
            </a:r>
            <a:r>
              <a:rPr lang="en-GB" dirty="0" err="1"/>
              <a:t>zlepovaniu</a:t>
            </a:r>
            <a:r>
              <a:rPr lang="en-GB" dirty="0"/>
              <a:t> </a:t>
            </a:r>
            <a:r>
              <a:rPr lang="en-GB" dirty="0" err="1"/>
              <a:t>zrna</a:t>
            </a:r>
            <a:r>
              <a:rPr lang="en-GB" dirty="0"/>
              <a:t> a </a:t>
            </a:r>
            <a:r>
              <a:rPr lang="en-GB" dirty="0" err="1"/>
              <a:t>zabezpečí</a:t>
            </a:r>
            <a:r>
              <a:rPr lang="en-GB" dirty="0"/>
              <a:t> </a:t>
            </a:r>
            <a:r>
              <a:rPr lang="en-GB" dirty="0" err="1"/>
              <a:t>lepší</a:t>
            </a:r>
            <a:r>
              <a:rPr lang="en-GB" dirty="0"/>
              <a:t> </a:t>
            </a:r>
            <a:r>
              <a:rPr lang="en-GB" dirty="0" err="1"/>
              <a:t>prenos</a:t>
            </a:r>
            <a:r>
              <a:rPr lang="en-GB" dirty="0"/>
              <a:t> </a:t>
            </a:r>
            <a:r>
              <a:rPr lang="en-GB" dirty="0" err="1"/>
              <a:t>tepla</a:t>
            </a:r>
            <a:r>
              <a:rPr lang="en-GB" dirty="0"/>
              <a:t> </a:t>
            </a:r>
            <a:r>
              <a:rPr lang="en-GB" dirty="0" err="1"/>
              <a:t>vo</a:t>
            </a:r>
            <a:r>
              <a:rPr lang="en-GB" dirty="0"/>
              <a:t> </a:t>
            </a:r>
            <a:r>
              <a:rPr lang="en-GB" dirty="0" err="1"/>
              <a:t>výrobníku</a:t>
            </a:r>
            <a:r>
              <a:rPr lang="en-GB" dirty="0"/>
              <a:t>.</a:t>
            </a:r>
          </a:p>
          <a:p>
            <a:pPr fontAlgn="base"/>
            <a:endParaRPr lang="en-GB" dirty="0">
              <a:solidFill>
                <a:schemeClr val="tx1"/>
              </a:solidFill>
            </a:endParaRPr>
          </a:p>
          <a:p>
            <a:pPr fontAlgn="base"/>
            <a:r>
              <a:rPr lang="en-GB" dirty="0" err="1"/>
              <a:t>Použitá</a:t>
            </a:r>
            <a:r>
              <a:rPr lang="en-GB" dirty="0"/>
              <a:t> </a:t>
            </a:r>
            <a:r>
              <a:rPr lang="en-GB" dirty="0" err="1"/>
              <a:t>teplota</a:t>
            </a:r>
            <a:r>
              <a:rPr lang="en-GB" dirty="0"/>
              <a:t> </a:t>
            </a:r>
            <a:r>
              <a:rPr lang="en-GB" dirty="0" err="1"/>
              <a:t>dohrievania</a:t>
            </a:r>
            <a:r>
              <a:rPr lang="en-GB" dirty="0"/>
              <a:t> </a:t>
            </a:r>
            <a:r>
              <a:rPr lang="en-GB" dirty="0" err="1"/>
              <a:t>musí</a:t>
            </a:r>
            <a:r>
              <a:rPr lang="en-GB" dirty="0"/>
              <a:t> </a:t>
            </a:r>
            <a:r>
              <a:rPr lang="en-GB" dirty="0" err="1"/>
              <a:t>byť</a:t>
            </a:r>
            <a:r>
              <a:rPr lang="en-GB" dirty="0"/>
              <a:t> </a:t>
            </a:r>
            <a:r>
              <a:rPr lang="en-GB" dirty="0" err="1"/>
              <a:t>vhodne</a:t>
            </a:r>
            <a:r>
              <a:rPr lang="en-GB" dirty="0"/>
              <a:t> </a:t>
            </a:r>
            <a:r>
              <a:rPr lang="en-GB" dirty="0" err="1"/>
              <a:t>zvolená</a:t>
            </a:r>
            <a:r>
              <a:rPr lang="en-GB" dirty="0"/>
              <a:t> pre </a:t>
            </a:r>
            <a:r>
              <a:rPr lang="en-GB" dirty="0" err="1"/>
              <a:t>použitú</a:t>
            </a:r>
            <a:r>
              <a:rPr lang="en-GB" dirty="0"/>
              <a:t> </a:t>
            </a:r>
            <a:r>
              <a:rPr lang="en-GB" dirty="0" err="1"/>
              <a:t>štartovaciu</a:t>
            </a:r>
            <a:r>
              <a:rPr lang="en-GB" dirty="0"/>
              <a:t> </a:t>
            </a:r>
            <a:r>
              <a:rPr lang="en-GB" dirty="0" err="1"/>
              <a:t>kultúru</a:t>
            </a:r>
            <a:r>
              <a:rPr lang="en-GB" dirty="0"/>
              <a:t>. </a:t>
            </a:r>
          </a:p>
          <a:p>
            <a:pPr fontAlgn="base"/>
            <a:endParaRPr lang="en-GB" dirty="0"/>
          </a:p>
          <a:p>
            <a:pPr fontAlgn="base"/>
            <a:r>
              <a:rPr lang="en-GB" dirty="0" err="1"/>
              <a:t>Mezofilné</a:t>
            </a:r>
            <a:r>
              <a:rPr lang="en-GB" dirty="0"/>
              <a:t> </a:t>
            </a:r>
            <a:r>
              <a:rPr lang="en-GB" dirty="0" err="1"/>
              <a:t>kultúry</a:t>
            </a:r>
            <a:r>
              <a:rPr lang="en-GB" dirty="0"/>
              <a:t> </a:t>
            </a:r>
            <a:r>
              <a:rPr lang="en-GB" dirty="0" err="1"/>
              <a:t>budú</a:t>
            </a:r>
            <a:r>
              <a:rPr lang="en-GB" dirty="0"/>
              <a:t> </a:t>
            </a:r>
            <a:r>
              <a:rPr lang="en-GB" dirty="0" err="1"/>
              <a:t>zabezpečovať</a:t>
            </a:r>
            <a:r>
              <a:rPr lang="en-GB" dirty="0"/>
              <a:t> </a:t>
            </a:r>
            <a:r>
              <a:rPr lang="en-GB" dirty="0" err="1"/>
              <a:t>prekysávanie</a:t>
            </a:r>
            <a:r>
              <a:rPr lang="en-GB" dirty="0"/>
              <a:t> a </a:t>
            </a:r>
            <a:r>
              <a:rPr lang="en-GB" dirty="0" err="1"/>
              <a:t>prežijú</a:t>
            </a:r>
            <a:r>
              <a:rPr lang="en-GB" dirty="0"/>
              <a:t> </a:t>
            </a:r>
            <a:r>
              <a:rPr lang="en-GB" dirty="0" err="1"/>
              <a:t>teplotu</a:t>
            </a:r>
            <a:r>
              <a:rPr lang="en-GB" dirty="0"/>
              <a:t> </a:t>
            </a:r>
            <a:r>
              <a:rPr lang="en-GB" dirty="0" err="1"/>
              <a:t>dohrievania</a:t>
            </a:r>
            <a:r>
              <a:rPr lang="en-GB" dirty="0"/>
              <a:t> ~ 38–40 °C v </a:t>
            </a:r>
            <a:r>
              <a:rPr lang="en-GB" dirty="0" err="1"/>
              <a:t>závislosti</a:t>
            </a:r>
            <a:r>
              <a:rPr lang="en-GB" dirty="0"/>
              <a:t> od </a:t>
            </a:r>
            <a:r>
              <a:rPr lang="en-GB" dirty="0" err="1"/>
              <a:t>použitého</a:t>
            </a:r>
            <a:r>
              <a:rPr lang="en-GB" dirty="0"/>
              <a:t> </a:t>
            </a:r>
            <a:r>
              <a:rPr lang="en-GB" dirty="0" err="1"/>
              <a:t>kmeňa</a:t>
            </a:r>
            <a:r>
              <a:rPr lang="en-GB" dirty="0"/>
              <a:t>. </a:t>
            </a:r>
            <a:r>
              <a:rPr lang="en-GB" dirty="0" err="1"/>
              <a:t>Termofilné</a:t>
            </a:r>
            <a:r>
              <a:rPr lang="en-GB" dirty="0"/>
              <a:t> </a:t>
            </a:r>
            <a:r>
              <a:rPr lang="en-GB" dirty="0" err="1"/>
              <a:t>kultúry</a:t>
            </a:r>
            <a:r>
              <a:rPr lang="en-GB" dirty="0"/>
              <a:t> </a:t>
            </a:r>
            <a:r>
              <a:rPr lang="en-GB" dirty="0" err="1"/>
              <a:t>budú</a:t>
            </a:r>
            <a:r>
              <a:rPr lang="en-GB" dirty="0"/>
              <a:t> </a:t>
            </a:r>
            <a:r>
              <a:rPr lang="en-GB" dirty="0" err="1"/>
              <a:t>zabezpečovať</a:t>
            </a:r>
            <a:r>
              <a:rPr lang="en-GB" dirty="0"/>
              <a:t> </a:t>
            </a:r>
            <a:r>
              <a:rPr lang="en-GB" dirty="0" err="1"/>
              <a:t>prekysávanie</a:t>
            </a:r>
            <a:r>
              <a:rPr lang="en-GB" dirty="0"/>
              <a:t> a </a:t>
            </a:r>
            <a:r>
              <a:rPr lang="en-GB" dirty="0" err="1"/>
              <a:t>prežijú</a:t>
            </a:r>
            <a:r>
              <a:rPr lang="en-GB" dirty="0"/>
              <a:t> </a:t>
            </a:r>
            <a:r>
              <a:rPr lang="en-GB" dirty="0" err="1"/>
              <a:t>teplotu</a:t>
            </a:r>
            <a:r>
              <a:rPr lang="en-GB" dirty="0"/>
              <a:t> </a:t>
            </a:r>
            <a:r>
              <a:rPr lang="en-GB" dirty="0" err="1"/>
              <a:t>dohrievania</a:t>
            </a:r>
            <a:r>
              <a:rPr lang="en-GB" dirty="0"/>
              <a:t> ~ 50–56 °C v </a:t>
            </a:r>
            <a:r>
              <a:rPr lang="en-GB" dirty="0" err="1"/>
              <a:t>závislosti</a:t>
            </a:r>
            <a:r>
              <a:rPr lang="en-GB" dirty="0"/>
              <a:t> od </a:t>
            </a:r>
            <a:r>
              <a:rPr lang="en-GB" dirty="0" err="1"/>
              <a:t>použitého</a:t>
            </a:r>
            <a:r>
              <a:rPr lang="en-GB" dirty="0"/>
              <a:t> </a:t>
            </a:r>
            <a:r>
              <a:rPr lang="en-GB" dirty="0" err="1" smtClean="0"/>
              <a:t>kmeňa</a:t>
            </a:r>
            <a:r>
              <a:rPr lang="sk-SK" dirty="0" smtClean="0"/>
              <a:t>. </a:t>
            </a:r>
            <a:r>
              <a:rPr lang="sk-SK" sz="1400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 err="1"/>
              <a:t>Syneréza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308872"/>
          </a:xfrm>
        </p:spPr>
        <p:txBody>
          <a:bodyPr/>
          <a:lstStyle/>
          <a:p>
            <a:pPr fontAlgn="base"/>
            <a:r>
              <a:rPr lang="sk-SK" dirty="0" smtClean="0"/>
              <a:t>Zvýšenie teploty dohrievania zintenzívni </a:t>
            </a:r>
            <a:r>
              <a:rPr lang="sk-SK" dirty="0" err="1" smtClean="0"/>
              <a:t>syneréziu</a:t>
            </a:r>
            <a:r>
              <a:rPr lang="sk-SK" dirty="0" smtClean="0"/>
              <a:t> a zníži obsah vody v syre (zvýši sušinu syra). </a:t>
            </a:r>
          </a:p>
          <a:p>
            <a:pPr fontAlgn="base"/>
            <a:endParaRPr lang="sk-SK" dirty="0" smtClean="0"/>
          </a:p>
          <a:p>
            <a:pPr fontAlgn="base"/>
            <a:r>
              <a:rPr lang="sk-SK" dirty="0" smtClean="0"/>
              <a:t>Teplota dohrievania vplýva na </a:t>
            </a:r>
            <a:r>
              <a:rPr lang="sk-SK" dirty="0" err="1" smtClean="0"/>
              <a:t>prekysávanie</a:t>
            </a:r>
            <a:r>
              <a:rPr lang="sk-SK" dirty="0" smtClean="0"/>
              <a:t> a teda aj na hodnotu pH syra, zároveň určuje mieru rozpustnosti koloidného fosforečnanu vápenatého. </a:t>
            </a:r>
          </a:p>
          <a:p>
            <a:pPr fontAlgn="base"/>
            <a:endParaRPr lang="sk-SK" dirty="0" smtClean="0"/>
          </a:p>
          <a:p>
            <a:pPr fontAlgn="base"/>
            <a:r>
              <a:rPr lang="sk-SK" dirty="0" smtClean="0"/>
              <a:t>Intenzívnejšie </a:t>
            </a:r>
            <a:r>
              <a:rPr lang="sk-SK" dirty="0" err="1" smtClean="0"/>
              <a:t>prekysávanie</a:t>
            </a:r>
            <a:r>
              <a:rPr lang="sk-SK" dirty="0" smtClean="0"/>
              <a:t> vo </a:t>
            </a:r>
            <a:r>
              <a:rPr lang="sk-SK" dirty="0" err="1" smtClean="0"/>
              <a:t>výrobníku</a:t>
            </a:r>
            <a:r>
              <a:rPr lang="sk-SK" dirty="0" smtClean="0"/>
              <a:t> spôsobuje väčšiu rozpustnosť koloidného fosforečnanu vápenatého a jeho väčšia časť sa odstráni so srvátkou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9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 err="1"/>
              <a:t>Syneréza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308872"/>
          </a:xfrm>
        </p:spPr>
        <p:txBody>
          <a:bodyPr/>
          <a:lstStyle/>
          <a:p>
            <a:pPr fontAlgn="base"/>
            <a:r>
              <a:rPr lang="sk-SK" dirty="0" smtClean="0"/>
              <a:t>Produkciou kyseliny mliečnej fermentáciou laktózy činnosťou baktérii mliečneho kysnutia klesá pH syra. Menší pokles pH sa dosiahne prepraním zrna, to znamená odpustením časti srvátky a pridaním vody do zmesi srvátka–zrno.</a:t>
            </a:r>
          </a:p>
          <a:p>
            <a:pPr fontAlgn="base"/>
            <a:endParaRPr lang="sk-SK" dirty="0" smtClean="0">
              <a:solidFill>
                <a:schemeClr val="tx1"/>
              </a:solidFill>
            </a:endParaRPr>
          </a:p>
          <a:p>
            <a:pPr fontAlgn="base"/>
            <a:r>
              <a:rPr lang="sk-SK" dirty="0" smtClean="0"/>
              <a:t>Laktóza </a:t>
            </a:r>
            <a:r>
              <a:rPr lang="sk-SK" dirty="0" err="1" smtClean="0"/>
              <a:t>difunduje</a:t>
            </a:r>
            <a:r>
              <a:rPr lang="sk-SK" dirty="0" smtClean="0"/>
              <a:t> zo zrna až do </a:t>
            </a:r>
            <a:r>
              <a:rPr lang="sk-SK" smtClean="0"/>
              <a:t>vyrovnania koncentrácií </a:t>
            </a:r>
            <a:r>
              <a:rPr lang="sk-SK" dirty="0" smtClean="0"/>
              <a:t>medzi vodou vo vnútri a mimo syrového zrna. Efektívnosť prepierania závisí na veľkosti syrového zrna a doby kontaktu s vodou.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xmlns="" id="{D706D336-AB32-CD4B-B941-C9A1E2D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algn="l"/>
            <a:r>
              <a:rPr lang="sk-SK" i="0" dirty="0" err="1"/>
              <a:t>Syneréza</a:t>
            </a:r>
            <a:endParaRPr lang="en-US" dirty="0"/>
          </a:p>
        </p:txBody>
      </p:sp>
      <p:sp>
        <p:nvSpPr>
          <p:cNvPr id="22" name="Zástupný symbol textu 2">
            <a:extLst>
              <a:ext uri="{FF2B5EF4-FFF2-40B4-BE49-F238E27FC236}">
                <a16:creationId xmlns:a16="http://schemas.microsoft.com/office/drawing/2014/main" xmlns="" id="{C07C38D6-ECBD-F441-BB27-797F417F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1292662"/>
          </a:xfrm>
        </p:spPr>
        <p:txBody>
          <a:bodyPr/>
          <a:lstStyle/>
          <a:p>
            <a:pPr fontAlgn="base"/>
            <a:r>
              <a:rPr lang="sk-SK" dirty="0" smtClean="0"/>
              <a:t>Zvýšenie </a:t>
            </a:r>
            <a:r>
              <a:rPr lang="sk-SK" dirty="0" err="1" smtClean="0"/>
              <a:t>synerézie</a:t>
            </a:r>
            <a:r>
              <a:rPr lang="sk-SK" dirty="0" smtClean="0"/>
              <a:t> sa podporuje aj aplikáciou tlaku počas lisovania, tento krok zabezpečí súdržnosť hmoty, s ktorou sa dá následne ľahšie manipulovať.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046A38-6FC1-3348-8483-47E89A5A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0"/>
            <a:ext cx="5181600" cy="6715354"/>
          </a:xfrm>
          <a:prstGeom prst="rect">
            <a:avLst/>
          </a:prstGeom>
        </p:spPr>
      </p:pic>
      <p:sp>
        <p:nvSpPr>
          <p:cNvPr id="5" name="Zástupný symbol textu 2">
            <a:extLst>
              <a:ext uri="{FF2B5EF4-FFF2-40B4-BE49-F238E27FC236}">
                <a16:creationId xmlns:a16="http://schemas.microsoft.com/office/drawing/2014/main" xmlns="" id="{FAD3912A-16B7-B24E-9881-8656C5F0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1828800" cy="5170646"/>
          </a:xfrm>
        </p:spPr>
        <p:txBody>
          <a:bodyPr/>
          <a:lstStyle/>
          <a:p>
            <a:r>
              <a:rPr lang="sk-SK" dirty="0"/>
              <a:t>Najmä: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kazeín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albumín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23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6955" y="2747264"/>
            <a:ext cx="6565900" cy="1312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125095" algn="ctr">
              <a:lnSpc>
                <a:spcPct val="111000"/>
              </a:lnSpc>
            </a:pPr>
            <a:r>
              <a:rPr lang="sk-SK" sz="4000" i="1" dirty="0">
                <a:solidFill>
                  <a:srgbClr val="3456FB"/>
                </a:solidFill>
                <a:latin typeface="Arial"/>
                <a:cs typeface="Arial"/>
              </a:rPr>
              <a:t>Výpočet kĺzavých geometrických priemerov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2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1231106"/>
          </a:xfrm>
        </p:spPr>
        <p:txBody>
          <a:bodyPr/>
          <a:lstStyle/>
          <a:p>
            <a:pPr marL="342900" indent="-342900"/>
            <a:r>
              <a:rPr lang="sk-SK" dirty="0"/>
              <a:t>Výpočet kĺzavého geometrického priemeru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1CC9A2D-C041-7C4F-AC6F-8B3AC17EB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798177"/>
            <a:ext cx="7614920" cy="3016210"/>
          </a:xfrm>
        </p:spPr>
        <p:txBody>
          <a:bodyPr/>
          <a:lstStyle/>
          <a:p>
            <a:r>
              <a:rPr lang="en-GB" dirty="0" err="1"/>
              <a:t>Nariadenie</a:t>
            </a:r>
            <a:r>
              <a:rPr lang="en-GB" dirty="0"/>
              <a:t> </a:t>
            </a:r>
            <a:r>
              <a:rPr lang="en-GB" dirty="0" err="1"/>
              <a:t>Európskeho</a:t>
            </a:r>
            <a:r>
              <a:rPr lang="en-GB" dirty="0"/>
              <a:t> </a:t>
            </a:r>
            <a:r>
              <a:rPr lang="en-GB" dirty="0" err="1"/>
              <a:t>parlamentu</a:t>
            </a:r>
            <a:r>
              <a:rPr lang="en-GB" dirty="0"/>
              <a:t> a </a:t>
            </a:r>
            <a:r>
              <a:rPr lang="en-GB" dirty="0" err="1"/>
              <a:t>Rady</a:t>
            </a:r>
            <a:r>
              <a:rPr lang="en-GB" dirty="0"/>
              <a:t> (ES) </a:t>
            </a:r>
            <a:r>
              <a:rPr lang="en-GB" dirty="0" err="1"/>
              <a:t>č</a:t>
            </a:r>
            <a:r>
              <a:rPr lang="en-GB" dirty="0"/>
              <a:t>. 853/2004 z 29. </a:t>
            </a:r>
            <a:r>
              <a:rPr lang="en-GB" dirty="0" err="1"/>
              <a:t>apríla</a:t>
            </a:r>
            <a:r>
              <a:rPr lang="en-GB" dirty="0"/>
              <a:t> 2004, </a:t>
            </a:r>
            <a:r>
              <a:rPr lang="en-GB" dirty="0" err="1"/>
              <a:t>ktorým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ustanovujú</a:t>
            </a:r>
            <a:r>
              <a:rPr lang="en-GB" dirty="0"/>
              <a:t> </a:t>
            </a:r>
            <a:r>
              <a:rPr lang="en-GB" dirty="0" err="1"/>
              <a:t>osobitné</a:t>
            </a:r>
            <a:r>
              <a:rPr lang="en-GB" dirty="0"/>
              <a:t> </a:t>
            </a:r>
            <a:r>
              <a:rPr lang="en-GB" dirty="0" err="1"/>
              <a:t>hygienické</a:t>
            </a:r>
            <a:r>
              <a:rPr lang="en-GB" dirty="0"/>
              <a:t> </a:t>
            </a:r>
            <a:r>
              <a:rPr lang="en-GB" dirty="0" err="1"/>
              <a:t>predpisy</a:t>
            </a:r>
            <a:r>
              <a:rPr lang="en-GB" dirty="0"/>
              <a:t> pre </a:t>
            </a:r>
            <a:r>
              <a:rPr lang="en-GB" dirty="0" err="1"/>
              <a:t>potraviny</a:t>
            </a:r>
            <a:r>
              <a:rPr lang="en-GB" dirty="0"/>
              <a:t> </a:t>
            </a:r>
            <a:r>
              <a:rPr lang="en-GB" dirty="0" err="1"/>
              <a:t>živočíšneho</a:t>
            </a:r>
            <a:r>
              <a:rPr lang="en-GB" dirty="0"/>
              <a:t> </a:t>
            </a:r>
            <a:r>
              <a:rPr lang="en-GB" dirty="0" err="1"/>
              <a:t>pôvodu</a:t>
            </a:r>
            <a:r>
              <a:rPr lang="en-GB" dirty="0"/>
              <a:t> v </a:t>
            </a:r>
            <a:r>
              <a:rPr lang="en-GB" dirty="0" err="1"/>
              <a:t>znení</a:t>
            </a:r>
            <a:r>
              <a:rPr lang="en-GB" dirty="0"/>
              <a:t> </a:t>
            </a:r>
            <a:r>
              <a:rPr lang="en-GB" dirty="0" err="1"/>
              <a:t>neskorších</a:t>
            </a:r>
            <a:r>
              <a:rPr lang="en-GB" dirty="0"/>
              <a:t> </a:t>
            </a:r>
            <a:r>
              <a:rPr lang="en-GB" dirty="0" err="1"/>
              <a:t>predpisov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1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22089-0C39-A544-A60E-FE257BF6A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430887"/>
          </a:xfrm>
        </p:spPr>
        <p:txBody>
          <a:bodyPr/>
          <a:lstStyle/>
          <a:p>
            <a:r>
              <a:rPr lang="sk-SK" dirty="0"/>
              <a:t>Surové kravské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EE9F87F7-80D0-4747-8225-444F2BE84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141682"/>
              </p:ext>
            </p:extLst>
          </p:nvPr>
        </p:nvGraphicFramePr>
        <p:xfrm>
          <a:off x="533400" y="3276600"/>
          <a:ext cx="9144000" cy="2826523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333279989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893888325"/>
                    </a:ext>
                  </a:extLst>
                </a:gridCol>
              </a:tblGrid>
              <a:tr h="589895"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 err="1">
                          <a:effectLst/>
                        </a:rPr>
                        <a:t>celkový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počet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mikroorganizmov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pri</a:t>
                      </a:r>
                      <a:r>
                        <a:rPr lang="en-GB" sz="1800" dirty="0">
                          <a:effectLst/>
                        </a:rPr>
                        <a:t> 30 </a:t>
                      </a:r>
                      <a:r>
                        <a:rPr lang="en-GB" sz="1800" baseline="30000" dirty="0" err="1">
                          <a:effectLst/>
                        </a:rPr>
                        <a:t>o</a:t>
                      </a:r>
                      <a:r>
                        <a:rPr lang="en-GB" sz="1800" dirty="0" err="1">
                          <a:effectLst/>
                        </a:rPr>
                        <a:t>C</a:t>
                      </a:r>
                      <a:r>
                        <a:rPr lang="en-GB" sz="1800" dirty="0">
                          <a:effectLst/>
                        </a:rPr>
                        <a:t> (</a:t>
                      </a:r>
                      <a:r>
                        <a:rPr lang="en-GB" sz="1800" dirty="0" err="1">
                          <a:effectLst/>
                        </a:rPr>
                        <a:t>na</a:t>
                      </a:r>
                      <a:r>
                        <a:rPr lang="en-GB" sz="1800" dirty="0">
                          <a:effectLst/>
                        </a:rPr>
                        <a:t> ml)</a:t>
                      </a: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>
                          <a:effectLst/>
                        </a:rPr>
                        <a:t>≤ 100 000  </a:t>
                      </a:r>
                      <a:r>
                        <a:rPr lang="en-GB" sz="1800" u="none" strike="noStrike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(</a:t>
                      </a:r>
                      <a:r>
                        <a:rPr lang="en-GB" sz="1800" u="none" strike="noStrike" baseline="30000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1</a:t>
                      </a:r>
                      <a:r>
                        <a:rPr lang="en-GB" sz="1800" u="none" strike="noStrike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)</a:t>
                      </a:r>
                      <a:endParaRPr lang="en-GB" sz="1800" dirty="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767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počet somatických buniek (na ml)</a:t>
                      </a: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>
                          <a:effectLst/>
                        </a:rPr>
                        <a:t>≤ 400 000  </a:t>
                      </a:r>
                      <a:r>
                        <a:rPr lang="en-GB" sz="1800" u="none" strike="noStrike">
                          <a:solidFill>
                            <a:srgbClr val="800080"/>
                          </a:solidFill>
                          <a:effectLst/>
                          <a:hlinkClick r:id="rId3"/>
                        </a:rPr>
                        <a:t>(</a:t>
                      </a:r>
                      <a:r>
                        <a:rPr lang="en-GB" sz="1800" u="none" strike="noStrike" baseline="30000">
                          <a:solidFill>
                            <a:srgbClr val="800080"/>
                          </a:solidFill>
                          <a:effectLst/>
                          <a:hlinkClick r:id="rId3"/>
                        </a:rPr>
                        <a:t>2</a:t>
                      </a:r>
                      <a:r>
                        <a:rPr lang="en-GB" sz="1800" u="none" strike="noStrike">
                          <a:solidFill>
                            <a:srgbClr val="800080"/>
                          </a:solidFill>
                          <a:effectLst/>
                          <a:hlinkClick r:id="rId3"/>
                        </a:rPr>
                        <a:t>)</a:t>
                      </a:r>
                      <a:endParaRPr lang="en-GB" sz="180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5588020"/>
                  </a:ext>
                </a:extLst>
              </a:tr>
              <a:tr h="1550809">
                <a:tc gridSpan="2">
                  <a:txBody>
                    <a:bodyPr/>
                    <a:lstStyle/>
                    <a:p>
                      <a:pPr algn="just"/>
                      <a:endParaRPr lang="en-GB" sz="1800" u="none" strike="noStrike" dirty="0">
                        <a:solidFill>
                          <a:srgbClr val="3366CC"/>
                        </a:solidFill>
                        <a:effectLst/>
                      </a:endParaRPr>
                    </a:p>
                    <a:p>
                      <a:pPr algn="just"/>
                      <a:endParaRPr lang="en-GB" sz="1800" u="none" strike="noStrike" dirty="0">
                        <a:solidFill>
                          <a:srgbClr val="3366CC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en-GB" sz="1800" u="none" strike="noStrike" dirty="0">
                          <a:solidFill>
                            <a:srgbClr val="3366CC"/>
                          </a:solidFill>
                          <a:effectLst/>
                        </a:rPr>
                        <a:t>(</a:t>
                      </a:r>
                      <a:r>
                        <a:rPr lang="en-GB" sz="1800" u="none" strike="noStrike" baseline="30000" dirty="0">
                          <a:solidFill>
                            <a:srgbClr val="3366CC"/>
                          </a:solidFill>
                          <a:effectLst/>
                        </a:rPr>
                        <a:t>*1</a:t>
                      </a:r>
                      <a:r>
                        <a:rPr lang="en-GB" sz="1800" u="none" strike="noStrike" dirty="0">
                          <a:solidFill>
                            <a:srgbClr val="3366CC"/>
                          </a:solidFill>
                          <a:effectLst/>
                        </a:rPr>
                        <a:t>)   </a:t>
                      </a:r>
                      <a:r>
                        <a:rPr lang="en-GB" sz="1800" dirty="0" err="1">
                          <a:effectLst/>
                        </a:rPr>
                        <a:t>Kĺzavý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geometrický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priemer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hodnôt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obdobie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dvoch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mesiacov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pri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najmenej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dvoch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vzorkách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na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mesiac</a:t>
                      </a:r>
                      <a:r>
                        <a:rPr lang="en-GB" sz="1800" dirty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n-GB" sz="1800" u="none" strike="noStrike" dirty="0">
                          <a:solidFill>
                            <a:srgbClr val="3366CC"/>
                          </a:solidFill>
                          <a:effectLst/>
                        </a:rPr>
                        <a:t>(</a:t>
                      </a:r>
                      <a:r>
                        <a:rPr lang="en-GB" sz="1800" u="none" strike="noStrike" baseline="30000" dirty="0">
                          <a:solidFill>
                            <a:srgbClr val="3366CC"/>
                          </a:solidFill>
                          <a:effectLst/>
                        </a:rPr>
                        <a:t>*2</a:t>
                      </a:r>
                      <a:r>
                        <a:rPr lang="en-GB" sz="1800" u="none" strike="noStrike" dirty="0">
                          <a:solidFill>
                            <a:srgbClr val="3366CC"/>
                          </a:solidFill>
                          <a:effectLst/>
                        </a:rPr>
                        <a:t>)   </a:t>
                      </a:r>
                      <a:r>
                        <a:rPr lang="en-GB" sz="1800" dirty="0" err="1">
                          <a:effectLst/>
                        </a:rPr>
                        <a:t>Kĺzavý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geometrický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priemer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obdobie</a:t>
                      </a:r>
                      <a:r>
                        <a:rPr lang="en-GB" sz="1800" dirty="0">
                          <a:effectLst/>
                        </a:rPr>
                        <a:t> troch </a:t>
                      </a:r>
                      <a:r>
                        <a:rPr lang="en-GB" sz="1800" dirty="0" err="1">
                          <a:effectLst/>
                        </a:rPr>
                        <a:t>mesiacov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pri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najmenej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jednej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vzorke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mesiac</a:t>
                      </a:r>
                      <a:r>
                        <a:rPr lang="en-GB" sz="1800" dirty="0">
                          <a:effectLst/>
                        </a:rPr>
                        <a:t>, </a:t>
                      </a:r>
                      <a:r>
                        <a:rPr lang="en-GB" sz="1800" dirty="0" err="1">
                          <a:effectLst/>
                        </a:rPr>
                        <a:t>pokiaľ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príslušný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orgán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neurčí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inú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metodiku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kvôli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zohľadneniu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sezónnych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odchýlok</a:t>
                      </a:r>
                      <a:r>
                        <a:rPr lang="en-GB" sz="1800" dirty="0">
                          <a:effectLst/>
                        </a:rPr>
                        <a:t> v </a:t>
                      </a:r>
                      <a:r>
                        <a:rPr lang="en-GB" sz="1800" dirty="0" err="1">
                          <a:effectLst/>
                        </a:rPr>
                        <a:t>množstvách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produkcie</a:t>
                      </a:r>
                      <a:r>
                        <a:rPr lang="en-GB" sz="1800" dirty="0">
                          <a:effectLst/>
                        </a:rPr>
                        <a:t>.</a:t>
                      </a:r>
                    </a:p>
                  </a:txBody>
                  <a:tcPr marL="10517" marR="10517" marT="10517" marB="1051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710665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3519B27C-5061-6E46-B3F6-392F35A6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1231106"/>
          </a:xfrm>
        </p:spPr>
        <p:txBody>
          <a:bodyPr/>
          <a:lstStyle/>
          <a:p>
            <a:pPr marL="342900" indent="-342900"/>
            <a:r>
              <a:rPr lang="sk-SK" dirty="0"/>
              <a:t>Výpočet kĺzavého geometrického priemeru</a:t>
            </a:r>
          </a:p>
        </p:txBody>
      </p:sp>
    </p:spTree>
    <p:extLst>
      <p:ext uri="{BB962C8B-B14F-4D97-AF65-F5344CB8AC3E}">
        <p14:creationId xmlns:p14="http://schemas.microsoft.com/office/powerpoint/2010/main" val="285856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22089-0C39-A544-A60E-FE257BF6A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430887"/>
          </a:xfrm>
        </p:spPr>
        <p:txBody>
          <a:bodyPr/>
          <a:lstStyle/>
          <a:p>
            <a:r>
              <a:rPr lang="sk-SK" dirty="0"/>
              <a:t>Mlieko iných druhov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EE9F87F7-80D0-4747-8225-444F2BE84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600002"/>
              </p:ext>
            </p:extLst>
          </p:nvPr>
        </p:nvGraphicFramePr>
        <p:xfrm>
          <a:off x="533400" y="3276600"/>
          <a:ext cx="9144000" cy="2453124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333279989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893888325"/>
                    </a:ext>
                  </a:extLst>
                </a:gridCol>
              </a:tblGrid>
              <a:tr h="589895">
                <a:tc>
                  <a:txBody>
                    <a:bodyPr/>
                    <a:lstStyle/>
                    <a:p>
                      <a:pPr algn="just"/>
                      <a:endParaRPr lang="en-GB" sz="1800" dirty="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GB" sz="1800" dirty="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767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dirty="0" err="1">
                          <a:effectLst/>
                        </a:rPr>
                        <a:t>celkový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počet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mikroorganizmov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</a:t>
                      </a:r>
                      <a:r>
                        <a:rPr lang="en-GB" dirty="0">
                          <a:effectLst/>
                        </a:rPr>
                        <a:t> 30 </a:t>
                      </a:r>
                      <a:r>
                        <a:rPr lang="en-GB" baseline="30000" dirty="0" err="1">
                          <a:effectLst/>
                        </a:rPr>
                        <a:t>o</a:t>
                      </a:r>
                      <a:r>
                        <a:rPr lang="en-GB" dirty="0" err="1">
                          <a:effectLst/>
                        </a:rPr>
                        <a:t>C</a:t>
                      </a:r>
                      <a:r>
                        <a:rPr lang="en-GB" dirty="0">
                          <a:effectLst/>
                        </a:rPr>
                        <a:t> (</a:t>
                      </a:r>
                      <a:r>
                        <a:rPr lang="en-GB" dirty="0" err="1">
                          <a:effectLst/>
                        </a:rPr>
                        <a:t>na</a:t>
                      </a:r>
                      <a:r>
                        <a:rPr lang="en-GB" dirty="0">
                          <a:effectLst/>
                        </a:rPr>
                        <a:t> ml)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>
                          <a:effectLst/>
                        </a:rPr>
                        <a:t>≤ 1 500 000  </a:t>
                      </a:r>
                      <a:r>
                        <a:rPr lang="en-GB" u="none" strike="noStrike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(</a:t>
                      </a:r>
                      <a:r>
                        <a:rPr lang="en-GB" u="none" strike="noStrike" baseline="3000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1</a:t>
                      </a:r>
                      <a:r>
                        <a:rPr lang="en-GB" u="none" strike="noStrike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)</a:t>
                      </a:r>
                      <a:endParaRPr lang="en-GB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5588020"/>
                  </a:ext>
                </a:extLst>
              </a:tr>
              <a:tr h="1550809">
                <a:tc gridSpan="2">
                  <a:txBody>
                    <a:bodyPr/>
                    <a:lstStyle/>
                    <a:p>
                      <a:pPr algn="just"/>
                      <a:r>
                        <a:rPr lang="en-GB" u="none" strike="noStrike" dirty="0">
                          <a:solidFill>
                            <a:srgbClr val="3366CC"/>
                          </a:solidFill>
                          <a:effectLst/>
                        </a:rPr>
                        <a:t>(</a:t>
                      </a:r>
                      <a:r>
                        <a:rPr lang="en-GB" u="none" strike="noStrike" baseline="30000" dirty="0">
                          <a:solidFill>
                            <a:srgbClr val="3366CC"/>
                          </a:solidFill>
                          <a:effectLst/>
                        </a:rPr>
                        <a:t>*1</a:t>
                      </a:r>
                      <a:r>
                        <a:rPr lang="en-GB" u="none" strike="noStrike" dirty="0">
                          <a:solidFill>
                            <a:srgbClr val="3366CC"/>
                          </a:solidFill>
                          <a:effectLst/>
                        </a:rPr>
                        <a:t>)   </a:t>
                      </a:r>
                      <a:r>
                        <a:rPr lang="en-GB" dirty="0" err="1">
                          <a:effectLst/>
                        </a:rPr>
                        <a:t>Kĺzavý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geometrický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priemer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hodnôt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za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obdobie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dvoch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mesiacov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najmenej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dvoch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vzorkách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na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mesiac</a:t>
                      </a:r>
                      <a:r>
                        <a:rPr lang="en-GB" dirty="0">
                          <a:effectLst/>
                        </a:rPr>
                        <a:t>.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710665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xmlns="" id="{EBA84242-29A0-7346-8B14-907C04D7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1231106"/>
          </a:xfrm>
        </p:spPr>
        <p:txBody>
          <a:bodyPr/>
          <a:lstStyle/>
          <a:p>
            <a:pPr marL="342900" indent="-342900"/>
            <a:r>
              <a:rPr lang="sk-SK" dirty="0"/>
              <a:t>Výpočet kĺzavého geometrického priemeru</a:t>
            </a:r>
          </a:p>
        </p:txBody>
      </p:sp>
    </p:spTree>
    <p:extLst>
      <p:ext uri="{BB962C8B-B14F-4D97-AF65-F5344CB8AC3E}">
        <p14:creationId xmlns:p14="http://schemas.microsoft.com/office/powerpoint/2010/main" val="34507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1. Množstvo mlieka</a:t>
            </a:r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6694"/>
              </p:ext>
            </p:extLst>
          </p:nvPr>
        </p:nvGraphicFramePr>
        <p:xfrm>
          <a:off x="474472" y="1219200"/>
          <a:ext cx="891540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1752600"/>
                <a:gridCol w="1828800"/>
                <a:gridCol w="1752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Surové mlieko (%)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Ovčie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Kozie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Kravské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Sušina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18,3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11,2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12,1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Tuk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6,7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3,9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3,5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Bielkoviny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5,6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2,9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3,4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Laktóza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4,8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4,1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4,5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Energetická hodnota (kcal/100g)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102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77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73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sk-SK" sz="2400" b="1" dirty="0" smtClean="0"/>
                        <a:t>Minerálne látky (mg/100g)</a:t>
                      </a:r>
                      <a:endParaRPr lang="sk-SK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Ca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162 - 259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102 - 203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110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P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82 - 183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86 - 118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90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Na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41 - 132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35 - 65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58</a:t>
                      </a:r>
                      <a:endParaRPr lang="sk-SK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sk-SK" sz="2400" dirty="0" smtClean="0"/>
                        <a:t>Mg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14 - 19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13 - 19</a:t>
                      </a:r>
                      <a:endParaRPr lang="sk-SK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 smtClean="0"/>
                        <a:t>11</a:t>
                      </a:r>
                      <a:endParaRPr lang="sk-SK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ástupný symbol textu 2"/>
          <p:cNvSpPr>
            <a:spLocks noGrp="1"/>
          </p:cNvSpPr>
          <p:nvPr>
            <p:ph type="body" idx="1"/>
          </p:nvPr>
        </p:nvSpPr>
        <p:spPr>
          <a:xfrm>
            <a:off x="594599" y="6758226"/>
            <a:ext cx="8763000" cy="246221"/>
          </a:xfrm>
        </p:spPr>
        <p:txBody>
          <a:bodyPr/>
          <a:lstStyle/>
          <a:p>
            <a:pPr algn="r"/>
            <a:r>
              <a:rPr lang="sk-SK" sz="1600" dirty="0" smtClean="0"/>
              <a:t>Zdroj: Špánik, </a:t>
            </a:r>
            <a:r>
              <a:rPr lang="sk-SK" sz="1600" dirty="0" err="1" smtClean="0"/>
              <a:t>Margetín</a:t>
            </a:r>
            <a:r>
              <a:rPr lang="sk-SK" sz="1600" dirty="0" smtClean="0"/>
              <a:t> a </a:t>
            </a:r>
            <a:r>
              <a:rPr lang="sk-SK" sz="1600" dirty="0" err="1" smtClean="0"/>
              <a:t>Kuminec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5079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22089-0C39-A544-A60E-FE257BF6A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430887"/>
          </a:xfrm>
        </p:spPr>
        <p:txBody>
          <a:bodyPr/>
          <a:lstStyle/>
          <a:p>
            <a:r>
              <a:rPr lang="sk-SK" dirty="0"/>
              <a:t>Mlieko iných druhov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EE9F87F7-80D0-4747-8225-444F2BE84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534402"/>
              </p:ext>
            </p:extLst>
          </p:nvPr>
        </p:nvGraphicFramePr>
        <p:xfrm>
          <a:off x="533400" y="3276600"/>
          <a:ext cx="9144000" cy="3255863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333279989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893888325"/>
                    </a:ext>
                  </a:extLst>
                </a:gridCol>
              </a:tblGrid>
              <a:tr h="589895">
                <a:tc gridSpan="2">
                  <a:txBody>
                    <a:bodyPr/>
                    <a:lstStyle/>
                    <a:p>
                      <a:pPr algn="just"/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však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surové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mlieko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od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iných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živočíšnych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druhov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ako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kráv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určené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výrobu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výrobkov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vyrábaných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surovým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mliekom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procesom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ktorý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nezahŕňa</a:t>
                      </a:r>
                      <a:r>
                        <a:rPr lang="en-GB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žiadne</a:t>
                      </a:r>
                      <a:r>
                        <a:rPr lang="en-GB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tepelné</a:t>
                      </a:r>
                      <a:r>
                        <a:rPr lang="en-GB" b="0" i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ošetrenie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musia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prevádzkovatelia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potravinárskych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podnikov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vykonať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opatrenia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zabezpečenie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toho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aby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použité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surové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mlieko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spĺňalo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nasledujúce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kritérium</a:t>
                      </a:r>
                      <a:r>
                        <a:rPr lang="en-GB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endParaRPr lang="en-GB" sz="1800" dirty="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GB" sz="1800" dirty="0">
                        <a:effectLst/>
                      </a:endParaRPr>
                    </a:p>
                  </a:txBody>
                  <a:tcPr marL="10517" marR="10517" marT="10517" marB="105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767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GB" dirty="0" err="1">
                          <a:effectLst/>
                        </a:rPr>
                        <a:t>celkový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počet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mikroorganizmov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</a:t>
                      </a:r>
                      <a:r>
                        <a:rPr lang="en-GB" dirty="0">
                          <a:effectLst/>
                        </a:rPr>
                        <a:t> 30 </a:t>
                      </a:r>
                      <a:r>
                        <a:rPr lang="en-GB" baseline="30000" dirty="0" err="1">
                          <a:effectLst/>
                        </a:rPr>
                        <a:t>o</a:t>
                      </a:r>
                      <a:r>
                        <a:rPr lang="en-GB" dirty="0" err="1">
                          <a:effectLst/>
                        </a:rPr>
                        <a:t>C</a:t>
                      </a:r>
                      <a:r>
                        <a:rPr lang="en-GB" dirty="0">
                          <a:effectLst/>
                        </a:rPr>
                        <a:t> (</a:t>
                      </a:r>
                      <a:r>
                        <a:rPr lang="en-GB" dirty="0" err="1">
                          <a:effectLst/>
                        </a:rPr>
                        <a:t>na</a:t>
                      </a:r>
                      <a:r>
                        <a:rPr lang="en-GB" dirty="0">
                          <a:effectLst/>
                        </a:rPr>
                        <a:t> ml)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dirty="0">
                          <a:effectLst/>
                        </a:rPr>
                        <a:t>≤ 500 000  </a:t>
                      </a:r>
                      <a:r>
                        <a:rPr lang="en-GB" u="none" strike="noStrike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(</a:t>
                      </a:r>
                      <a:r>
                        <a:rPr lang="en-GB" u="none" strike="noStrike" baseline="30000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1</a:t>
                      </a:r>
                      <a:r>
                        <a:rPr lang="en-GB" u="none" strike="noStrike" dirty="0">
                          <a:solidFill>
                            <a:srgbClr val="800080"/>
                          </a:solidFill>
                          <a:effectLst/>
                          <a:hlinkClick r:id="rId2"/>
                        </a:rPr>
                        <a:t>)</a:t>
                      </a:r>
                      <a:endParaRPr lang="en-GB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5588020"/>
                  </a:ext>
                </a:extLst>
              </a:tr>
              <a:tr h="1550809">
                <a:tc gridSpan="2">
                  <a:txBody>
                    <a:bodyPr/>
                    <a:lstStyle/>
                    <a:p>
                      <a:pPr algn="just"/>
                      <a:r>
                        <a:rPr lang="en-GB" u="none" strike="noStrike" dirty="0">
                          <a:solidFill>
                            <a:srgbClr val="3366CC"/>
                          </a:solidFill>
                          <a:effectLst/>
                        </a:rPr>
                        <a:t>(</a:t>
                      </a:r>
                      <a:r>
                        <a:rPr lang="en-GB" u="none" strike="noStrike" baseline="30000" dirty="0">
                          <a:solidFill>
                            <a:srgbClr val="3366CC"/>
                          </a:solidFill>
                          <a:effectLst/>
                        </a:rPr>
                        <a:t>*1</a:t>
                      </a:r>
                      <a:r>
                        <a:rPr lang="en-GB" u="none" strike="noStrike" dirty="0">
                          <a:solidFill>
                            <a:srgbClr val="3366CC"/>
                          </a:solidFill>
                          <a:effectLst/>
                        </a:rPr>
                        <a:t>)   </a:t>
                      </a:r>
                      <a:r>
                        <a:rPr lang="en-GB" dirty="0" err="1">
                          <a:effectLst/>
                        </a:rPr>
                        <a:t>Kĺzavý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geometrický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priemer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hodnôt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za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obdobie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dvoch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mesiacov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pri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najmenej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dvoch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vzorkách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na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mesiac</a:t>
                      </a:r>
                      <a:r>
                        <a:rPr lang="en-GB" dirty="0">
                          <a:effectLst/>
                        </a:rPr>
                        <a:t>.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5710665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xmlns="" id="{EBA84242-29A0-7346-8B14-907C04D7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1231106"/>
          </a:xfrm>
        </p:spPr>
        <p:txBody>
          <a:bodyPr/>
          <a:lstStyle/>
          <a:p>
            <a:pPr marL="342900" indent="-342900"/>
            <a:r>
              <a:rPr lang="sk-SK" dirty="0"/>
              <a:t>Výpočet kĺzavého geometrického priemeru</a:t>
            </a:r>
          </a:p>
        </p:txBody>
      </p:sp>
    </p:spTree>
    <p:extLst>
      <p:ext uri="{BB962C8B-B14F-4D97-AF65-F5344CB8AC3E}">
        <p14:creationId xmlns:p14="http://schemas.microsoft.com/office/powerpoint/2010/main" val="35470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22089-0C39-A544-A60E-FE257BF6A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1292662"/>
          </a:xfrm>
        </p:spPr>
        <p:txBody>
          <a:bodyPr/>
          <a:lstStyle/>
          <a:p>
            <a:r>
              <a:rPr lang="sk-SK" dirty="0"/>
              <a:t>Vzorec pre CPM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EBA84242-29A0-7346-8B14-907C04D7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1231106"/>
          </a:xfrm>
        </p:spPr>
        <p:txBody>
          <a:bodyPr/>
          <a:lstStyle/>
          <a:p>
            <a:pPr marL="342900" indent="-342900"/>
            <a:r>
              <a:rPr lang="sk-SK" dirty="0"/>
              <a:t>Výpočet kĺzavého geometrického priemeru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EF5D14F5-2D29-4C4E-8787-C12783459E0C}"/>
                  </a:ext>
                </a:extLst>
              </p:cNvPr>
              <p:cNvSpPr/>
              <p:nvPr/>
            </p:nvSpPr>
            <p:spPr>
              <a:xfrm>
                <a:off x="1981200" y="2907105"/>
                <a:ext cx="5778340" cy="1729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sz="3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sk-SK" sz="360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sk-SK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sk-SK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sk-SK" sz="3600" i="0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sSubSup>
                                <m:sSubSupPr>
                                  <m:ctrlP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 + </m:t>
                                  </m:r>
                                  <m: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sk-SK" sz="3600" i="0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sSubSup>
                                <m:sSubSupPr>
                                  <m:ctrlP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sk-SK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sk-SK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sk-SK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sk-SK" sz="3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5D14F5-2D29-4C4E-8787-C12783459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907105"/>
                <a:ext cx="5778340" cy="17291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D9F1E10-A0B2-B742-B781-77D78384F1A8}"/>
                  </a:ext>
                </a:extLst>
              </p:cNvPr>
              <p:cNvSpPr/>
              <p:nvPr/>
            </p:nvSpPr>
            <p:spPr>
              <a:xfrm>
                <a:off x="2140029" y="5181600"/>
                <a:ext cx="5778340" cy="1221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sk-SK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90 000</m:t>
                                  </m:r>
                                </m:e>
                                <m:sup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70 000</m:t>
                                  </m:r>
                                </m:e>
                                <m:sup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 + 110 000</m:t>
                                  </m:r>
                                </m:e>
                                <m:sup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 + 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55 000</m:t>
                                  </m:r>
                                </m:e>
                                <m:sup>
                                  <m:r>
                                    <a:rPr lang="sk-SK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sk-SK"/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D9F1E10-A0B2-B742-B781-77D78384F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029" y="5181600"/>
                <a:ext cx="5778340" cy="12214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5DBFF3BA-7746-CD47-B309-4F7A35B57AA2}"/>
                  </a:ext>
                </a:extLst>
              </p:cNvPr>
              <p:cNvSpPr/>
              <p:nvPr/>
            </p:nvSpPr>
            <p:spPr>
              <a:xfrm>
                <a:off x="2135113" y="6172200"/>
                <a:ext cx="57783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sk-SK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83 853=84 000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KTJ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ml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BFF3BA-7746-CD47-B309-4F7A35B57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113" y="6172200"/>
                <a:ext cx="577834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50B63F0-A496-C040-A217-55D735A096A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509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xmlns="" val="167539526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7031250000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9625266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89564D55-F982-2846-83DA-84C4B9E31A9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509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xmlns="" val="232348654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7031250000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0051832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8020B8CD-8019-C444-A1A2-4A0E6AB0EB4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8509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xmlns="" val="60143218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7031250000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72676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2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964688"/>
            <a:ext cx="8534400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4400" spc="-25" dirty="0" err="1">
                <a:solidFill>
                  <a:srgbClr val="3456FB"/>
                </a:solidFill>
                <a:latin typeface="Arial"/>
                <a:cs typeface="Arial"/>
              </a:rPr>
              <a:t>Ďakujem</a:t>
            </a:r>
            <a:r>
              <a:rPr lang="en-GB" sz="4400" spc="-25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en-GB" sz="4400" spc="-25" dirty="0" err="1">
                <a:solidFill>
                  <a:srgbClr val="3456FB"/>
                </a:solidFill>
                <a:latin typeface="Arial"/>
                <a:cs typeface="Arial"/>
              </a:rPr>
              <a:t>za</a:t>
            </a:r>
            <a:r>
              <a:rPr lang="en-GB" sz="4400" spc="-25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en-GB" sz="4400" spc="-25" dirty="0" err="1">
                <a:solidFill>
                  <a:srgbClr val="3456FB"/>
                </a:solidFill>
                <a:latin typeface="Arial"/>
                <a:cs typeface="Arial"/>
              </a:rPr>
              <a:t>pozornosť</a:t>
            </a:r>
            <a:endParaRPr lang="en-GB" sz="4400" spc="-25" dirty="0">
              <a:solidFill>
                <a:srgbClr val="3456FB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4400" spc="-25" dirty="0">
              <a:solidFill>
                <a:srgbClr val="3456FB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GB" sz="4400" spc="-25" dirty="0" err="1">
                <a:solidFill>
                  <a:srgbClr val="3456FB"/>
                </a:solidFill>
                <a:latin typeface="Arial"/>
                <a:cs typeface="Arial"/>
              </a:rPr>
              <a:t>Ing</a:t>
            </a:r>
            <a:r>
              <a:rPr lang="en-GB" sz="4400" spc="-25" dirty="0">
                <a:solidFill>
                  <a:srgbClr val="3456FB"/>
                </a:solidFill>
                <a:latin typeface="Arial"/>
                <a:cs typeface="Arial"/>
              </a:rPr>
              <a:t>. Peter Zajác, PhD.</a:t>
            </a:r>
          </a:p>
          <a:p>
            <a:pPr marL="12700">
              <a:lnSpc>
                <a:spcPct val="100000"/>
              </a:lnSpc>
            </a:pPr>
            <a:endParaRPr lang="en-GB" sz="2400" spc="-25" dirty="0">
              <a:solidFill>
                <a:srgbClr val="3456FB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GB" sz="2400" spc="-25" dirty="0">
                <a:solidFill>
                  <a:srgbClr val="3456FB"/>
                </a:solidFill>
                <a:latin typeface="Arial"/>
                <a:cs typeface="Arial"/>
              </a:rPr>
              <a:t>SPU v Nitre, FBP, </a:t>
            </a:r>
            <a:r>
              <a:rPr lang="en-GB" sz="2400" spc="-25" dirty="0" err="1">
                <a:solidFill>
                  <a:srgbClr val="3456FB"/>
                </a:solidFill>
                <a:latin typeface="Arial"/>
                <a:cs typeface="Arial"/>
              </a:rPr>
              <a:t>Katedra</a:t>
            </a:r>
            <a:r>
              <a:rPr lang="en-GB" sz="2400" spc="-25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en-GB" sz="2400" spc="-25" dirty="0" err="1">
                <a:solidFill>
                  <a:srgbClr val="3456FB"/>
                </a:solidFill>
                <a:latin typeface="Arial"/>
                <a:cs typeface="Arial"/>
              </a:rPr>
              <a:t>hygieny</a:t>
            </a:r>
            <a:r>
              <a:rPr lang="en-GB" sz="2400" spc="-25" dirty="0">
                <a:solidFill>
                  <a:srgbClr val="3456FB"/>
                </a:solidFill>
                <a:latin typeface="Arial"/>
                <a:cs typeface="Arial"/>
              </a:rPr>
              <a:t> a </a:t>
            </a:r>
            <a:r>
              <a:rPr lang="en-GB" sz="2400" spc="-25" dirty="0" err="1">
                <a:solidFill>
                  <a:srgbClr val="3456FB"/>
                </a:solidFill>
                <a:latin typeface="Arial"/>
                <a:cs typeface="Arial"/>
              </a:rPr>
              <a:t>bezpečnosti</a:t>
            </a:r>
            <a:r>
              <a:rPr lang="en-GB" sz="2400" spc="-25" dirty="0">
                <a:solidFill>
                  <a:srgbClr val="3456FB"/>
                </a:solidFill>
                <a:latin typeface="Arial"/>
                <a:cs typeface="Arial"/>
              </a:rPr>
              <a:t> </a:t>
            </a:r>
            <a:r>
              <a:rPr lang="en-GB" sz="2400" spc="-25" dirty="0" err="1">
                <a:solidFill>
                  <a:srgbClr val="3456FB"/>
                </a:solidFill>
                <a:latin typeface="Arial"/>
                <a:cs typeface="Arial"/>
              </a:rPr>
              <a:t>potravín</a:t>
            </a:r>
            <a:endParaRPr lang="en-GB" sz="2400" spc="-25" dirty="0">
              <a:solidFill>
                <a:srgbClr val="3456FB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GB" sz="2400" spc="-25" dirty="0">
                <a:solidFill>
                  <a:srgbClr val="3456FB"/>
                </a:solidFill>
                <a:latin typeface="Arial"/>
                <a:cs typeface="Arial"/>
              </a:rPr>
              <a:t>VPÚ Bratislava</a:t>
            </a:r>
          </a:p>
          <a:p>
            <a:pPr marL="12700">
              <a:lnSpc>
                <a:spcPct val="100000"/>
              </a:lnSpc>
            </a:pPr>
            <a:endParaRPr lang="en-GB" sz="2400" spc="-25" dirty="0">
              <a:solidFill>
                <a:srgbClr val="3456FB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GB" sz="2400" spc="-25" dirty="0" err="1">
                <a:solidFill>
                  <a:srgbClr val="3456FB"/>
                </a:solidFill>
                <a:latin typeface="Arial"/>
                <a:cs typeface="Arial"/>
              </a:rPr>
              <a:t>zajac@potravinarstvo.com</a:t>
            </a:r>
            <a:endParaRPr lang="en-GB" sz="2400" spc="-25" dirty="0">
              <a:solidFill>
                <a:srgbClr val="3456F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922089-0C39-A544-A60E-FE257BF6A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1739" y="2479039"/>
            <a:ext cx="7614920" cy="2646878"/>
          </a:xfrm>
        </p:spPr>
        <p:txBody>
          <a:bodyPr/>
          <a:lstStyle/>
          <a:p>
            <a:r>
              <a:rPr lang="sk-SK" sz="1800" dirty="0" smtClean="0"/>
              <a:t>1. Koagulácia</a:t>
            </a:r>
            <a:r>
              <a:rPr lang="sk-SK" sz="1800" dirty="0"/>
              <a:t>: </a:t>
            </a:r>
            <a:r>
              <a:rPr lang="sk-SK" sz="1800" dirty="0">
                <a:hlinkClick r:id="rId2"/>
              </a:rPr>
              <a:t>https://scialert.net/fulltextmobile/?doi=ajft.2015.265.272</a:t>
            </a:r>
            <a:endParaRPr lang="sk-SK" sz="1800" dirty="0"/>
          </a:p>
          <a:p>
            <a:endParaRPr lang="sk-SK" sz="1800" dirty="0"/>
          </a:p>
          <a:p>
            <a:r>
              <a:rPr lang="sk-SK" sz="1800" dirty="0" smtClean="0"/>
              <a:t>2. </a:t>
            </a:r>
            <a:r>
              <a:rPr lang="en-GB" sz="1800" dirty="0" smtClean="0"/>
              <a:t>MICHAELA </a:t>
            </a:r>
            <a:r>
              <a:rPr lang="en-GB" sz="1800" dirty="0"/>
              <a:t>ZIMANOVÁ , MÁRIA GREIFOVÁ, PATRIK BODY a KAROL HERIAN. 2016 TECHNOLÓGIA VÝROBY PARENÝCH SYROV</a:t>
            </a:r>
            <a:r>
              <a:rPr lang="sk-SK" sz="1800" dirty="0"/>
              <a:t>. </a:t>
            </a:r>
            <a:r>
              <a:rPr lang="en-GB" sz="1800" i="1" dirty="0"/>
              <a:t>Chem. </a:t>
            </a:r>
            <a:r>
              <a:rPr lang="en-GB" sz="1800" i="1" dirty="0" err="1"/>
              <a:t>Listy</a:t>
            </a:r>
            <a:r>
              <a:rPr lang="en-GB" sz="1800" i="1" dirty="0"/>
              <a:t>,</a:t>
            </a:r>
            <a:r>
              <a:rPr lang="en-GB" sz="1800" dirty="0"/>
              <a:t> roč.110, s 258-262</a:t>
            </a:r>
            <a:r>
              <a:rPr lang="en-GB" sz="1800" dirty="0" smtClean="0"/>
              <a:t>.</a:t>
            </a:r>
            <a:endParaRPr lang="sk-SK" sz="1800" dirty="0" smtClean="0"/>
          </a:p>
          <a:p>
            <a:endParaRPr lang="sk-SK" sz="1800" dirty="0" smtClean="0"/>
          </a:p>
          <a:p>
            <a:r>
              <a:rPr lang="pl-PL" sz="1800" dirty="0" smtClean="0"/>
              <a:t>3. </a:t>
            </a:r>
            <a:r>
              <a:rPr lang="sk-SK" sz="1800" dirty="0" smtClean="0"/>
              <a:t>ŠPÁNIK, MARGETÍN A KUMINEC: </a:t>
            </a:r>
            <a:r>
              <a:rPr lang="pl-PL" sz="1800" dirty="0" smtClean="0"/>
              <a:t>NIEKOĽKO </a:t>
            </a:r>
            <a:r>
              <a:rPr lang="pl-PL" sz="1800" dirty="0"/>
              <a:t>ZAUJÍMAVOSTÍ O OVČOM MLIEKU A BRYNDZI. </a:t>
            </a:r>
            <a:r>
              <a:rPr lang="sk-SK" sz="1800" dirty="0" smtClean="0"/>
              <a:t>http</a:t>
            </a:r>
            <a:r>
              <a:rPr lang="sk-SK" sz="1800" dirty="0"/>
              <a:t>://www.cvzv.sk/ziv/Spanik3.pdf</a:t>
            </a:r>
          </a:p>
          <a:p>
            <a:endParaRPr lang="sk-SK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xmlns="" id="{EBA84242-29A0-7346-8B14-907C04D7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448800" cy="615553"/>
          </a:xfrm>
        </p:spPr>
        <p:txBody>
          <a:bodyPr/>
          <a:lstStyle/>
          <a:p>
            <a:pPr marL="342900" indent="-342900"/>
            <a:r>
              <a:rPr lang="sk-SK" dirty="0"/>
              <a:t>Použitá literatúra</a:t>
            </a:r>
          </a:p>
        </p:txBody>
      </p:sp>
    </p:spTree>
    <p:extLst>
      <p:ext uri="{BB962C8B-B14F-4D97-AF65-F5344CB8AC3E}">
        <p14:creationId xmlns:p14="http://schemas.microsoft.com/office/powerpoint/2010/main" val="31590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2. Tučnosť mlieka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4616648"/>
          </a:xfrm>
        </p:spPr>
        <p:txBody>
          <a:bodyPr/>
          <a:lstStyle/>
          <a:p>
            <a:r>
              <a:rPr lang="sk-SK" b="1" dirty="0"/>
              <a:t>Plnotučné mlieko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Dlhšie si udrží teplotu.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Väčšie množstvo tuku (tukových guľôčok) sťažuje vylučovanie srvátky.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/>
              <a:t>Aby vznikla tuhá </a:t>
            </a:r>
            <a:r>
              <a:rPr lang="sk-SK" dirty="0" err="1"/>
              <a:t>syrenina</a:t>
            </a:r>
            <a:r>
              <a:rPr lang="sk-SK" dirty="0"/>
              <a:t>, je potrebné tuk rozpustiť pri vyššej teplote. </a:t>
            </a:r>
          </a:p>
          <a:p>
            <a:endParaRPr lang="sk-SK" dirty="0"/>
          </a:p>
          <a:p>
            <a:r>
              <a:rPr lang="sk-SK" b="1" dirty="0"/>
              <a:t>Odstredené mlieko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dirty="0" smtClean="0"/>
              <a:t>Stačí </a:t>
            </a:r>
            <a:r>
              <a:rPr lang="sk-SK" dirty="0"/>
              <a:t>syriť pri nižšej teplote. </a:t>
            </a:r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3. Kyslosť mlieka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370975"/>
          </a:xfrm>
        </p:spPr>
        <p:txBody>
          <a:bodyPr/>
          <a:lstStyle/>
          <a:p>
            <a:r>
              <a:rPr lang="sk-SK" sz="2400" b="1" dirty="0"/>
              <a:t>Aktívna kyslosť – pH mlieka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Optimálne pH mlieka je </a:t>
            </a:r>
            <a:r>
              <a:rPr lang="sk-SK" sz="2400" dirty="0">
                <a:solidFill>
                  <a:srgbClr val="FF0000"/>
                </a:solidFill>
              </a:rPr>
              <a:t>6,5 – 6,7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400" dirty="0"/>
          </a:p>
          <a:p>
            <a:r>
              <a:rPr lang="sk-SK" sz="2400" b="1" dirty="0"/>
              <a:t>Titračná kyslosť – celková kyslosť mlieka</a:t>
            </a: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/>
              <a:t>Optimálna titračná kyslosť mlieka je </a:t>
            </a:r>
            <a:r>
              <a:rPr lang="sk-SK" sz="2400" dirty="0">
                <a:solidFill>
                  <a:srgbClr val="FF0000"/>
                </a:solidFill>
              </a:rPr>
              <a:t>6,2 – 7,8 °SH</a:t>
            </a:r>
            <a:r>
              <a:rPr lang="sk-SK" sz="2400" dirty="0"/>
              <a:t>.</a:t>
            </a:r>
          </a:p>
          <a:p>
            <a:pPr lvl="1"/>
            <a:r>
              <a:rPr lang="sk-SK" sz="2000" dirty="0"/>
              <a:t>Ak je menšia ako 6,2 tak sa mlieko vôbec alebo veľmi slabo </a:t>
            </a:r>
            <a:r>
              <a:rPr lang="sk-SK" sz="2000" dirty="0" smtClean="0"/>
              <a:t>zráža syridlom </a:t>
            </a:r>
            <a:endParaRPr lang="sk-SK" sz="2000" dirty="0"/>
          </a:p>
          <a:p>
            <a:pPr lvl="1"/>
            <a:r>
              <a:rPr lang="sk-SK" sz="2000" dirty="0"/>
              <a:t>Titračnú kyslosť zvyšuje:</a:t>
            </a:r>
          </a:p>
          <a:p>
            <a:pPr lvl="1"/>
            <a:r>
              <a:rPr lang="sk-SK" sz="2000" dirty="0"/>
              <a:t>a)      Prídavok mlieka od </a:t>
            </a:r>
            <a:r>
              <a:rPr lang="sk-SK" sz="2000" dirty="0" err="1"/>
              <a:t>mastitídnych</a:t>
            </a:r>
            <a:r>
              <a:rPr lang="sk-SK" sz="2000" dirty="0"/>
              <a:t> zvierat (↓kazeínu)</a:t>
            </a:r>
          </a:p>
          <a:p>
            <a:pPr lvl="1"/>
            <a:r>
              <a:rPr lang="sk-SK" sz="2000" dirty="0"/>
              <a:t>b)      Prídavok mlieka od </a:t>
            </a:r>
            <a:r>
              <a:rPr lang="sk-SK" sz="2000" dirty="0" err="1"/>
              <a:t>starodojných</a:t>
            </a:r>
            <a:r>
              <a:rPr lang="sk-SK" sz="2000" dirty="0"/>
              <a:t> </a:t>
            </a:r>
            <a:r>
              <a:rPr lang="sk-SK" sz="2000" dirty="0" err="1"/>
              <a:t>zveriat</a:t>
            </a:r>
            <a:r>
              <a:rPr lang="sk-SK" sz="2000" dirty="0"/>
              <a:t> (↓kazeínu)</a:t>
            </a:r>
          </a:p>
          <a:p>
            <a:pPr lvl="1"/>
            <a:r>
              <a:rPr lang="sk-SK" sz="2000" dirty="0"/>
              <a:t>c)      Falšovanie mlieka vodou</a:t>
            </a:r>
          </a:p>
          <a:p>
            <a:pPr lvl="1"/>
            <a:r>
              <a:rPr lang="sk-SK" sz="2000" dirty="0"/>
              <a:t>d)      Rezíduá alkalických alebo neutrálny čistiacich a dezinfekčných prípravkov </a:t>
            </a:r>
          </a:p>
          <a:p>
            <a:pPr lvl="1"/>
            <a:r>
              <a:rPr lang="sk-SK" sz="2000" dirty="0" err="1"/>
              <a:t>e</a:t>
            </a:r>
            <a:r>
              <a:rPr lang="sk-SK" sz="2000" dirty="0"/>
              <a:t>)      Dlhý záhrev mlieka (vypudenie CO</a:t>
            </a:r>
            <a:r>
              <a:rPr lang="sk-SK" sz="2000" baseline="-25000" dirty="0"/>
              <a:t>2</a:t>
            </a:r>
            <a:r>
              <a:rPr lang="sk-SK" sz="2000" dirty="0"/>
              <a:t> + čiastočne aj prchavých kyselín napr. </a:t>
            </a:r>
          </a:p>
          <a:p>
            <a:pPr lvl="1"/>
            <a:r>
              <a:rPr lang="sk-SK" sz="2000" dirty="0"/>
              <a:t>          octovej, premena </a:t>
            </a:r>
            <a:r>
              <a:rPr lang="sk-SK" sz="2000" dirty="0" smtClean="0"/>
              <a:t>hydrogén fosforečnanov </a:t>
            </a:r>
            <a:r>
              <a:rPr lang="sk-SK" sz="2000" dirty="0"/>
              <a:t>na </a:t>
            </a:r>
            <a:r>
              <a:rPr lang="sk-SK" sz="2000" dirty="0" smtClean="0"/>
              <a:t>fosforečnany)</a:t>
            </a:r>
            <a:endParaRPr lang="sk-SK" sz="2000" dirty="0"/>
          </a:p>
          <a:p>
            <a:pPr lvl="1"/>
            <a:r>
              <a:rPr lang="sk-SK" sz="2000" dirty="0"/>
              <a:t>f)        Nevhodná výživa – napr. ak je v krmive ↓Energie a ↓Stráviteľných </a:t>
            </a:r>
            <a:r>
              <a:rPr lang="sk-SK" sz="2000" dirty="0" smtClean="0"/>
              <a:t>dusíkatých </a:t>
            </a:r>
            <a:endParaRPr lang="sk-SK" sz="2000" dirty="0"/>
          </a:p>
          <a:p>
            <a:pPr lvl="1"/>
            <a:r>
              <a:rPr lang="sk-SK" sz="2000" dirty="0"/>
              <a:t>           látok → tak v mlieko bude mať ↓Bielkovín a ↓Titračnú kyslosť (môžu nastať      </a:t>
            </a:r>
          </a:p>
          <a:p>
            <a:pPr lvl="1"/>
            <a:r>
              <a:rPr lang="sk-SK" sz="2000" dirty="0"/>
              <a:t>          aj metabolické ochorenia)</a:t>
            </a:r>
          </a:p>
          <a:p>
            <a:pPr lvl="1"/>
            <a:r>
              <a:rPr lang="sk-SK" sz="2000" dirty="0"/>
              <a:t>g)	  </a:t>
            </a:r>
            <a:r>
              <a:rPr lang="sk-SK" sz="2000" dirty="0" smtClean="0"/>
              <a:t>činnosť </a:t>
            </a:r>
            <a:r>
              <a:rPr lang="sk-SK" sz="2000" dirty="0"/>
              <a:t>mikroorganizmov (nastáva fermentácia laktózy a </a:t>
            </a:r>
            <a:r>
              <a:rPr lang="sk-SK" sz="2000" dirty="0" smtClean="0"/>
              <a:t>okysľovanie </a:t>
            </a:r>
            <a:r>
              <a:rPr lang="sk-SK" sz="2000" dirty="0"/>
              <a:t>mlieka)</a:t>
            </a:r>
          </a:p>
          <a:p>
            <a:pPr lvl="1"/>
            <a:r>
              <a:rPr lang="sk-SK" sz="2000" dirty="0"/>
              <a:t>h) 	   Primiešaním mledziva (↑ bielkovín)</a:t>
            </a:r>
          </a:p>
          <a:p>
            <a:pPr lvl="1"/>
            <a:r>
              <a:rPr lang="sk-SK" sz="2000" dirty="0"/>
              <a:t>i) 	   Pri </a:t>
            </a:r>
            <a:r>
              <a:rPr lang="sk-SK" sz="2000" dirty="0" err="1"/>
              <a:t>lipolýze</a:t>
            </a:r>
            <a:r>
              <a:rPr lang="sk-SK" sz="2000" dirty="0"/>
              <a:t> mliečneho tuku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1584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pPr marL="342900" indent="-342900"/>
            <a:r>
              <a:rPr lang="sk-SK" dirty="0"/>
              <a:t>3. Kyslosť mlieka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6063198"/>
          </a:xfrm>
        </p:spPr>
        <p:txBody>
          <a:bodyPr/>
          <a:lstStyle/>
          <a:p>
            <a:r>
              <a:rPr lang="sk-SK" dirty="0"/>
              <a:t>Ak má mlieko TK: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&gt;7,8 °SH</a:t>
            </a:r>
            <a:r>
              <a:rPr lang="sk-SK" sz="2400" dirty="0"/>
              <a:t>: ťažko sa rozbieha činnosť mliekarenských kultúr (môže následne prevládnuť nežiaduca mikroflóra)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9  °SH</a:t>
            </a:r>
            <a:r>
              <a:rPr lang="sk-SK" sz="2400" dirty="0"/>
              <a:t>: mierne kyslá chuť – je </a:t>
            </a:r>
            <a:r>
              <a:rPr lang="sk-SK" sz="2400" dirty="0" err="1"/>
              <a:t>nabrzlé</a:t>
            </a:r>
            <a:r>
              <a:rPr lang="sk-SK" sz="2400" dirty="0"/>
              <a:t> – zahriatím sa ešte nezrazí ale na syrenie sa už nehodí!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11 – 12 °SH</a:t>
            </a:r>
            <a:r>
              <a:rPr lang="sk-SK" sz="2400" dirty="0"/>
              <a:t>: mlieko sa zráža záhrevom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sk-SK" sz="2400" dirty="0">
                <a:solidFill>
                  <a:srgbClr val="FF0000"/>
                </a:solidFill>
              </a:rPr>
              <a:t>nad 25 °SH</a:t>
            </a:r>
            <a:r>
              <a:rPr lang="sk-SK" sz="2400" dirty="0"/>
              <a:t>: mlieko sa zráža pri izbovej teplote</a:t>
            </a:r>
          </a:p>
          <a:p>
            <a:pPr lvl="1">
              <a:lnSpc>
                <a:spcPct val="150000"/>
              </a:lnSpc>
            </a:pP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Záleží na druhu syra, ktorý idem vyrábať.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Zvýšením kyslosti sa podporí </a:t>
            </a:r>
            <a:r>
              <a:rPr lang="sk-SK" sz="2400" dirty="0" err="1"/>
              <a:t>syneréza</a:t>
            </a:r>
            <a:r>
              <a:rPr lang="sk-SK" sz="2400" dirty="0"/>
              <a:t> a tým žiaduce zvýšenie sušiny syra.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Ak má mlieko vyššiu kyslosť, syrenie má prebiehať pri nižšej teplote. </a:t>
            </a:r>
          </a:p>
        </p:txBody>
      </p:sp>
    </p:spTree>
    <p:extLst>
      <p:ext uri="{BB962C8B-B14F-4D97-AF65-F5344CB8AC3E}">
        <p14:creationId xmlns:p14="http://schemas.microsoft.com/office/powerpoint/2010/main" val="37587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578344" cy="615553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sk-SK" dirty="0"/>
              <a:t>T</a:t>
            </a:r>
            <a:r>
              <a:rPr lang="en-US" dirty="0" err="1"/>
              <a:t>eplota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9144000" cy="5601533"/>
          </a:xfrm>
        </p:spPr>
        <p:txBody>
          <a:bodyPr/>
          <a:lstStyle/>
          <a:p>
            <a:r>
              <a:rPr lang="sk-SK" b="1" dirty="0"/>
              <a:t>Pasterizácia mlieka pred syrením</a:t>
            </a:r>
          </a:p>
          <a:p>
            <a:endParaRPr lang="sk-SK" b="1" dirty="0"/>
          </a:p>
          <a:p>
            <a:pPr fontAlgn="base"/>
            <a:r>
              <a:rPr lang="en-GB" dirty="0" err="1"/>
              <a:t>Výroba</a:t>
            </a:r>
            <a:r>
              <a:rPr lang="en-GB" dirty="0"/>
              <a:t> </a:t>
            </a:r>
            <a:r>
              <a:rPr lang="en-GB" dirty="0" err="1"/>
              <a:t>syrov</a:t>
            </a:r>
            <a:r>
              <a:rPr lang="en-GB" dirty="0"/>
              <a:t> zo </a:t>
            </a:r>
            <a:r>
              <a:rPr lang="en-GB" dirty="0" err="1"/>
              <a:t>surového</a:t>
            </a:r>
            <a:r>
              <a:rPr lang="en-GB" dirty="0"/>
              <a:t> </a:t>
            </a:r>
            <a:r>
              <a:rPr lang="en-GB" dirty="0" err="1"/>
              <a:t>mlieka</a:t>
            </a:r>
            <a:r>
              <a:rPr lang="en-GB" dirty="0"/>
              <a:t> </a:t>
            </a:r>
            <a:r>
              <a:rPr lang="en-GB" dirty="0" err="1"/>
              <a:t>znamená</a:t>
            </a:r>
            <a:r>
              <a:rPr lang="en-GB" dirty="0"/>
              <a:t> </a:t>
            </a:r>
            <a:r>
              <a:rPr lang="en-GB" dirty="0" err="1"/>
              <a:t>zvýšené</a:t>
            </a:r>
            <a:r>
              <a:rPr lang="en-GB" dirty="0"/>
              <a:t> </a:t>
            </a:r>
            <a:r>
              <a:rPr lang="en-GB" dirty="0" err="1"/>
              <a:t>riziko</a:t>
            </a:r>
            <a:r>
              <a:rPr lang="en-GB" dirty="0"/>
              <a:t> </a:t>
            </a:r>
            <a:r>
              <a:rPr lang="en-GB" dirty="0" err="1"/>
              <a:t>prežitia</a:t>
            </a:r>
            <a:r>
              <a:rPr lang="en-GB" dirty="0"/>
              <a:t> </a:t>
            </a:r>
            <a:r>
              <a:rPr lang="en-GB" dirty="0" err="1"/>
              <a:t>patogénnych</a:t>
            </a:r>
            <a:r>
              <a:rPr lang="en-GB" dirty="0"/>
              <a:t> </a:t>
            </a:r>
            <a:r>
              <a:rPr lang="en-GB" dirty="0" err="1" smtClean="0"/>
              <a:t>baktéri</a:t>
            </a:r>
            <a:r>
              <a:rPr lang="sk-SK" dirty="0" smtClean="0"/>
              <a:t>í</a:t>
            </a:r>
            <a:r>
              <a:rPr lang="en-GB" dirty="0" smtClean="0"/>
              <a:t> </a:t>
            </a:r>
            <a:r>
              <a:rPr lang="en-GB" dirty="0"/>
              <a:t>a </a:t>
            </a:r>
            <a:r>
              <a:rPr lang="en-GB" dirty="0" err="1"/>
              <a:t>ich</a:t>
            </a:r>
            <a:r>
              <a:rPr lang="en-GB" dirty="0"/>
              <a:t> </a:t>
            </a:r>
            <a:r>
              <a:rPr lang="en-GB" dirty="0" err="1"/>
              <a:t>začlenenie</a:t>
            </a:r>
            <a:r>
              <a:rPr lang="en-GB" dirty="0"/>
              <a:t> do </a:t>
            </a:r>
            <a:r>
              <a:rPr lang="en-GB" dirty="0" err="1" smtClean="0"/>
              <a:t>syr</a:t>
            </a:r>
            <a:r>
              <a:rPr lang="sk-SK" dirty="0" smtClean="0"/>
              <a:t>a</a:t>
            </a:r>
            <a:r>
              <a:rPr lang="en-GB" dirty="0" smtClean="0"/>
              <a:t>.</a:t>
            </a:r>
            <a:endParaRPr lang="en-GB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Aby </a:t>
            </a:r>
            <a:r>
              <a:rPr lang="en-US" dirty="0" err="1"/>
              <a:t>sme</a:t>
            </a:r>
            <a:r>
              <a:rPr lang="en-US" dirty="0"/>
              <a:t> </a:t>
            </a:r>
            <a:r>
              <a:rPr lang="en-US" dirty="0" err="1"/>
              <a:t>docielili</a:t>
            </a:r>
            <a:r>
              <a:rPr lang="en-US" dirty="0"/>
              <a:t> </a:t>
            </a:r>
            <a:r>
              <a:rPr lang="en-US" dirty="0" err="1"/>
              <a:t>bezpečnosť</a:t>
            </a:r>
            <a:r>
              <a:rPr lang="en-US" dirty="0"/>
              <a:t> </a:t>
            </a:r>
            <a:r>
              <a:rPr lang="en-US" dirty="0" err="1"/>
              <a:t>mlieka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potrebné</a:t>
            </a:r>
            <a:r>
              <a:rPr lang="en-US" dirty="0"/>
              <a:t>, aby </a:t>
            </a:r>
            <a:r>
              <a:rPr lang="en-US" dirty="0" err="1"/>
              <a:t>surové</a:t>
            </a:r>
            <a:r>
              <a:rPr lang="en-US" dirty="0"/>
              <a:t> </a:t>
            </a:r>
            <a:r>
              <a:rPr lang="en-US" dirty="0" err="1"/>
              <a:t>mlieko</a:t>
            </a:r>
            <a:r>
              <a:rPr lang="en-US" dirty="0"/>
              <a:t> </a:t>
            </a:r>
            <a:r>
              <a:rPr lang="en-US" dirty="0" err="1"/>
              <a:t>najskôr</a:t>
            </a:r>
            <a:r>
              <a:rPr lang="en-US" dirty="0"/>
              <a:t> </a:t>
            </a:r>
            <a:r>
              <a:rPr lang="en-US" dirty="0" err="1"/>
              <a:t>prešlo</a:t>
            </a:r>
            <a:r>
              <a:rPr lang="en-US" dirty="0"/>
              <a:t> </a:t>
            </a:r>
            <a:r>
              <a:rPr lang="en-US" dirty="0" err="1"/>
              <a:t>pasterizáciou</a:t>
            </a:r>
            <a:r>
              <a:rPr lang="en-US" dirty="0"/>
              <a:t>. </a:t>
            </a:r>
          </a:p>
          <a:p>
            <a:pPr fontAlgn="base"/>
            <a:endParaRPr lang="en-US" dirty="0"/>
          </a:p>
          <a:p>
            <a:pPr fontAlgn="base"/>
            <a:r>
              <a:rPr lang="en-US" dirty="0" err="1"/>
              <a:t>Poznáme</a:t>
            </a:r>
            <a:r>
              <a:rPr lang="en-US" dirty="0"/>
              <a:t> </a:t>
            </a:r>
            <a:r>
              <a:rPr lang="en-US" dirty="0" err="1"/>
              <a:t>viaceré</a:t>
            </a:r>
            <a:r>
              <a:rPr lang="en-US" dirty="0"/>
              <a:t> </a:t>
            </a:r>
            <a:r>
              <a:rPr lang="en-US" dirty="0" err="1"/>
              <a:t>druhy</a:t>
            </a:r>
            <a:r>
              <a:rPr lang="en-US" dirty="0"/>
              <a:t> </a:t>
            </a:r>
            <a:r>
              <a:rPr lang="en-US" dirty="0" err="1"/>
              <a:t>pasterizácie</a:t>
            </a:r>
            <a:r>
              <a:rPr lang="en-US" dirty="0"/>
              <a:t>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 err="1"/>
              <a:t>Dlhodobá</a:t>
            </a:r>
            <a:r>
              <a:rPr lang="en-US" dirty="0"/>
              <a:t>:                 </a:t>
            </a:r>
            <a:r>
              <a:rPr lang="en-US" dirty="0">
                <a:solidFill>
                  <a:srgbClr val="FF0000"/>
                </a:solidFill>
              </a:rPr>
              <a:t>62 – 65 °C</a:t>
            </a:r>
            <a:r>
              <a:rPr lang="en-US" dirty="0"/>
              <a:t> 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20 – 30 min</a:t>
            </a:r>
            <a:r>
              <a:rPr lang="en-US" dirty="0"/>
              <a:t>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 err="1"/>
              <a:t>Krátkodobá</a:t>
            </a:r>
            <a:r>
              <a:rPr lang="en-US" dirty="0"/>
              <a:t> (</a:t>
            </a:r>
            <a:r>
              <a:rPr lang="en-US" dirty="0" err="1"/>
              <a:t>šetrná</a:t>
            </a:r>
            <a:r>
              <a:rPr lang="en-US" dirty="0"/>
              <a:t>): </a:t>
            </a:r>
            <a:r>
              <a:rPr lang="en-US" dirty="0">
                <a:solidFill>
                  <a:srgbClr val="FF0000"/>
                </a:solidFill>
              </a:rPr>
              <a:t>71 – 72 °C</a:t>
            </a:r>
            <a:r>
              <a:rPr lang="en-US" dirty="0"/>
              <a:t> 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30 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 err="1"/>
              <a:t>Vysoká</a:t>
            </a:r>
            <a:r>
              <a:rPr lang="en-US" dirty="0"/>
              <a:t>:                     </a:t>
            </a:r>
            <a:r>
              <a:rPr lang="en-US" dirty="0">
                <a:solidFill>
                  <a:srgbClr val="FF0000"/>
                </a:solidFill>
              </a:rPr>
              <a:t>85 – 95 °C</a:t>
            </a:r>
            <a:r>
              <a:rPr lang="en-US" dirty="0"/>
              <a:t> 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2 – 3 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894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122f92767a7a85f421520d72084a37baf51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2038</Words>
  <Application>Microsoft Office PowerPoint</Application>
  <PresentationFormat>Vlastná</PresentationFormat>
  <Paragraphs>411</Paragraphs>
  <Slides>53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53</vt:i4>
      </vt:variant>
    </vt:vector>
  </HeadingPairs>
  <TitlesOfParts>
    <vt:vector size="59" baseType="lpstr">
      <vt:lpstr>Arial</vt:lpstr>
      <vt:lpstr>Calibri</vt:lpstr>
      <vt:lpstr>Cambria Math</vt:lpstr>
      <vt:lpstr>Sitka Banner</vt:lpstr>
      <vt:lpstr>Times New Roman</vt:lpstr>
      <vt:lpstr>Office Theme</vt:lpstr>
      <vt:lpstr>Prezentácia programu PowerPoint</vt:lpstr>
      <vt:lpstr>Čo ovplyvňuje priebeh syrenia?</vt:lpstr>
      <vt:lpstr>1. Množstvo mlieka</vt:lpstr>
      <vt:lpstr>1. Množstvo mlieka</vt:lpstr>
      <vt:lpstr>1. Množstvo mlieka</vt:lpstr>
      <vt:lpstr>2. Tučnosť mlieka</vt:lpstr>
      <vt:lpstr>3. Kyslosť mlieka</vt:lpstr>
      <vt:lpstr>3. Kyslosť mlieka</vt:lpstr>
      <vt:lpstr>4. Teplota</vt:lpstr>
      <vt:lpstr>4. Teplota</vt:lpstr>
      <vt:lpstr>4. Teplota</vt:lpstr>
      <vt:lpstr>4. Teplota</vt:lpstr>
      <vt:lpstr>5. Obsah rozpustnych vápenatých solí</vt:lpstr>
      <vt:lpstr>5. Obsah rozpustnych vápenatých solí</vt:lpstr>
      <vt:lpstr>6. Koncentrácia syridla</vt:lpstr>
      <vt:lpstr>Úprava mlieka pred syrením</vt:lpstr>
      <vt:lpstr>Úprava mlieka pred syrením</vt:lpstr>
      <vt:lpstr>Prezentácia programu PowerPoint</vt:lpstr>
      <vt:lpstr>Syridlo</vt:lpstr>
      <vt:lpstr>Syridlo</vt:lpstr>
      <vt:lpstr>Trvanlivosť syridla</vt:lpstr>
      <vt:lpstr>Sila syridla</vt:lpstr>
      <vt:lpstr>Sila syridla</vt:lpstr>
      <vt:lpstr>Sila syridla</vt:lpstr>
      <vt:lpstr>Sila syridla</vt:lpstr>
      <vt:lpstr>Koagulácia mlieka syridlom</vt:lpstr>
      <vt:lpstr>Koagulácia mlieka syridlom</vt:lpstr>
      <vt:lpstr>Prezentácia programu PowerPoint</vt:lpstr>
      <vt:lpstr>Prezentácia programu PowerPoint</vt:lpstr>
      <vt:lpstr>Prezentácia programu PowerPoint</vt:lpstr>
      <vt:lpstr>1. Enzymatická fáza, štiepenie kapa-kazeínu</vt:lpstr>
      <vt:lpstr>Prezentácia programu PowerPoint</vt:lpstr>
      <vt:lpstr>2a. Neenzymatická fáza, naviazanie sa vápnika</vt:lpstr>
      <vt:lpstr>2b. Neenzymatická fáza, spájanie sa nepolárnych miciel – tvorba siete </vt:lpstr>
      <vt:lpstr>Prezentácia programu PowerPoint</vt:lpstr>
      <vt:lpstr>Prezentácia programu PowerPoint</vt:lpstr>
      <vt:lpstr>Prezentácia programu PowerPoint</vt:lpstr>
      <vt:lpstr>Prezentácia programu PowerPoint</vt:lpstr>
      <vt:lpstr>Dohrievanie syra</vt:lpstr>
      <vt:lpstr>Syneréza</vt:lpstr>
      <vt:lpstr>Syneréza</vt:lpstr>
      <vt:lpstr>Syneréza</vt:lpstr>
      <vt:lpstr>Syneréza</vt:lpstr>
      <vt:lpstr>Syneréza</vt:lpstr>
      <vt:lpstr>Prezentácia programu PowerPoint</vt:lpstr>
      <vt:lpstr>Prezentácia programu PowerPoint</vt:lpstr>
      <vt:lpstr>Výpočet kĺzavého geometrického priemeru</vt:lpstr>
      <vt:lpstr>Výpočet kĺzavého geometrického priemeru</vt:lpstr>
      <vt:lpstr>Výpočet kĺzavého geometrického priemeru</vt:lpstr>
      <vt:lpstr>Výpočet kĺzavého geometrického priemeru</vt:lpstr>
      <vt:lpstr>Výpočet kĺzavého geometrického priemeru</vt:lpstr>
      <vt:lpstr>Prezentácia programu PowerPoint</vt:lpstr>
      <vt:lpstr>Použitá literatúra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- 2011 Mechanisms of Coagulation - Kindstedt [Compatibility Mode]</dc:title>
  <dc:creator>Čapla-PC-KHBP</dc:creator>
  <cp:lastModifiedBy>ZCHOK3</cp:lastModifiedBy>
  <cp:revision>53</cp:revision>
  <dcterms:created xsi:type="dcterms:W3CDTF">2019-02-19T14:17:54Z</dcterms:created>
  <dcterms:modified xsi:type="dcterms:W3CDTF">2019-03-05T12:47:14Z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2011-08-19T00:00:00Z</vt:filetime>
  </property>
  <property fmtid="{D5CDD505-2E9C-101B-9397-08002B2CF9AE}" pid="3" name="LastSaved">
    <vt:filetime>2019-02-19T00:00:00Z</vt:filetime>
  </property>
</Properties>
</file>