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3241-90A6-4FF2-BC19-834147501067}" type="datetimeFigureOut">
              <a:rPr lang="sk-SK" smtClean="0"/>
              <a:pPr/>
              <a:t>25. 10. 2018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6E6E-BF12-4422-B0F2-BF1A9DDD9C3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3241-90A6-4FF2-BC19-834147501067}" type="datetimeFigureOut">
              <a:rPr lang="sk-SK" smtClean="0"/>
              <a:pPr/>
              <a:t>25. 10. 2018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6E6E-BF12-4422-B0F2-BF1A9DDD9C3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3241-90A6-4FF2-BC19-834147501067}" type="datetimeFigureOut">
              <a:rPr lang="sk-SK" smtClean="0"/>
              <a:pPr/>
              <a:t>25. 10. 2018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6E6E-BF12-4422-B0F2-BF1A9DDD9C3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3241-90A6-4FF2-BC19-834147501067}" type="datetimeFigureOut">
              <a:rPr lang="sk-SK" smtClean="0"/>
              <a:pPr/>
              <a:t>25. 10. 2018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6E6E-BF12-4422-B0F2-BF1A9DDD9C3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3241-90A6-4FF2-BC19-834147501067}" type="datetimeFigureOut">
              <a:rPr lang="sk-SK" smtClean="0"/>
              <a:pPr/>
              <a:t>25. 10. 2018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6E6E-BF12-4422-B0F2-BF1A9DDD9C3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3241-90A6-4FF2-BC19-834147501067}" type="datetimeFigureOut">
              <a:rPr lang="sk-SK" smtClean="0"/>
              <a:pPr/>
              <a:t>25. 10. 2018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6E6E-BF12-4422-B0F2-BF1A9DDD9C3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3241-90A6-4FF2-BC19-834147501067}" type="datetimeFigureOut">
              <a:rPr lang="sk-SK" smtClean="0"/>
              <a:pPr/>
              <a:t>25. 10. 2018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6E6E-BF12-4422-B0F2-BF1A9DDD9C3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3241-90A6-4FF2-BC19-834147501067}" type="datetimeFigureOut">
              <a:rPr lang="sk-SK" smtClean="0"/>
              <a:pPr/>
              <a:t>25. 10. 2018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6E6E-BF12-4422-B0F2-BF1A9DDD9C3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3241-90A6-4FF2-BC19-834147501067}" type="datetimeFigureOut">
              <a:rPr lang="sk-SK" smtClean="0"/>
              <a:pPr/>
              <a:t>25. 10. 2018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6E6E-BF12-4422-B0F2-BF1A9DDD9C3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3241-90A6-4FF2-BC19-834147501067}" type="datetimeFigureOut">
              <a:rPr lang="sk-SK" smtClean="0"/>
              <a:pPr/>
              <a:t>25. 10. 2018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6E6E-BF12-4422-B0F2-BF1A9DDD9C3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3241-90A6-4FF2-BC19-834147501067}" type="datetimeFigureOut">
              <a:rPr lang="sk-SK" smtClean="0"/>
              <a:pPr/>
              <a:t>25. 10. 2018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6E6E-BF12-4422-B0F2-BF1A9DDD9C3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03241-90A6-4FF2-BC19-834147501067}" type="datetimeFigureOut">
              <a:rPr lang="sk-SK" smtClean="0"/>
              <a:pPr/>
              <a:t>25. 10. 2018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D6E6E-BF12-4422-B0F2-BF1A9DDD9C3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jpeg"/><Relationship Id="rId7" Type="http://schemas.openxmlformats.org/officeDocument/2006/relationships/hyperlink" Target="https://www.google.com/url?sa=i&amp;rct=j&amp;q=&amp;esrc=s&amp;source=images&amp;cd=&amp;cad=rja&amp;uact=8&amp;ved=2ahUKEwj4x4GBr6LeAhVPKlAKHeOCAmIQjRx6BAgBEAU&amp;url=https%3A%2F%2Fwww.veterinarna-apteka.com%2Fen%2Fproducts%2Frabbits%2Fantibiotics-10%2Fpederipra-spray-270ml.html&amp;psig=AOvVaw0FtIZD9ZhEgeP_5EBBG3AY&amp;ust=154058352737804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9.jpeg"/><Relationship Id="rId5" Type="http://schemas.openxmlformats.org/officeDocument/2006/relationships/hyperlink" Target="https://www.google.com/url?sa=i&amp;rct=j&amp;q=&amp;esrc=s&amp;source=images&amp;cd=&amp;cad=rja&amp;uact=8&amp;ved=2ahUKEwja4sCvrqLeAhVGKVAKHem7AtIQjRx6BAgBEAU&amp;url=https%3A%2F%2Fwww.mall.sk%2Fpracovne-rukavice%2Fnitrilov-pracovn-rukavice-harrier-blue-100001994205&amp;psig=AOvVaw38pCHY9G8RsiRvJ6GS0QyW&amp;ust=1540583290329929" TargetMode="External"/><Relationship Id="rId10" Type="http://schemas.openxmlformats.org/officeDocument/2006/relationships/hyperlink" Target="https://www.google.com/url?sa=i&amp;rct=j&amp;q=&amp;esrc=s&amp;source=images&amp;cd=&amp;cad=rja&amp;uact=8&amp;ved=2ahUKEwiK6ququKLeAhWImLQKHcgJAbsQjRx6BAgBEAU&amp;url=https%3A%2F%2Fwww.lcnaradie.sk%2FPostrekovac-Miura-12-DiMARTINO-12L-d834.htm&amp;psig=AOvVaw0Gfa5JzPPQjNwPqHgp2-E5&amp;ust=1540586001512055" TargetMode="External"/><Relationship Id="rId4" Type="http://schemas.openxmlformats.org/officeDocument/2006/relationships/image" Target="../media/image5.jpeg"/><Relationship Id="rId9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>
            <a:noAutofit/>
          </a:bodyPr>
          <a:lstStyle/>
          <a:p>
            <a:r>
              <a:rPr lang="sk-SK" sz="6000" dirty="0" smtClean="0"/>
              <a:t>Praktický pohľad na  liečbu a  prevenciu krívania  oviec</a:t>
            </a:r>
            <a:endParaRPr lang="sk-SK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64088" y="4005064"/>
            <a:ext cx="6400800" cy="1752600"/>
          </a:xfrm>
        </p:spPr>
        <p:txBody>
          <a:bodyPr/>
          <a:lstStyle/>
          <a:p>
            <a:pPr algn="l"/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MVDr.Patrik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Keľo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algn="l"/>
            <a:r>
              <a:rPr lang="sk-SK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Kamenica, 26.10. 2018</a:t>
            </a:r>
            <a:endParaRPr lang="sk-SK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098" name="Picture 2" descr="https://cdn.pixabay.com/photo/2014/04/13/16/25/sheep-323062_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73016"/>
            <a:ext cx="4552987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0"/>
            <a:ext cx="9145016" cy="1470025"/>
          </a:xfrm>
        </p:spPr>
        <p:txBody>
          <a:bodyPr>
            <a:noAutofit/>
          </a:bodyPr>
          <a:lstStyle/>
          <a:p>
            <a:pPr algn="l"/>
            <a:r>
              <a:rPr lang="sk-SK" sz="4000" dirty="0" smtClean="0"/>
              <a:t>3</a:t>
            </a:r>
            <a:r>
              <a:rPr lang="sk-SK" sz="4000" dirty="0" smtClean="0"/>
              <a:t>. Stratégia prevencie :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461448" cy="4968552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Orezanie podobratej časti rohoviny,</a:t>
            </a:r>
          </a:p>
          <a:p>
            <a:pPr marL="514350" indent="-514350" algn="l">
              <a:buAutoNum type="arabicPeriod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Vyčistenie od  sekrétu</a:t>
            </a:r>
          </a:p>
          <a:p>
            <a:pPr marL="514350" indent="-514350" algn="l">
              <a:buAutoNum type="arabicPeriod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Lokálna aplikácia  ATB spray </a:t>
            </a:r>
          </a:p>
          <a:p>
            <a:pPr marL="514350" indent="-514350" algn="l">
              <a:buAutoNum type="arabicPeriod"/>
            </a:pPr>
            <a:endParaRPr lang="sk-SK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FontTx/>
              <a:buChar char="-"/>
            </a:pP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9145016" cy="1470025"/>
          </a:xfrm>
        </p:spPr>
        <p:txBody>
          <a:bodyPr>
            <a:noAutofit/>
          </a:bodyPr>
          <a:lstStyle/>
          <a:p>
            <a:pPr algn="l"/>
            <a:r>
              <a:rPr lang="sk-SK" sz="4000" dirty="0" smtClean="0"/>
              <a:t>4. Materiálne vybavenie  farmy :</a:t>
            </a:r>
            <a:br>
              <a:rPr lang="sk-SK" sz="4000" dirty="0" smtClean="0"/>
            </a:b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/>
              <a:t>- základná zostava</a:t>
            </a:r>
            <a:endParaRPr lang="sk-SK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461448" cy="4968552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endParaRPr lang="sk-SK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FontTx/>
              <a:buChar char="-"/>
            </a:pP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0488" name="Picture 8" descr="WALDHAUSEN kliešte na kopytá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933056"/>
            <a:ext cx="3744416" cy="2924944"/>
          </a:xfrm>
          <a:prstGeom prst="rect">
            <a:avLst/>
          </a:prstGeom>
          <a:noFill/>
        </p:spPr>
      </p:pic>
      <p:pic>
        <p:nvPicPr>
          <p:cNvPr id="20490" name="Picture 10" descr="FELCO 50 paznechtové nožnice so špeciálnou rúčko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32856"/>
            <a:ext cx="2376264" cy="2376264"/>
          </a:xfrm>
          <a:prstGeom prst="rect">
            <a:avLst/>
          </a:prstGeom>
          <a:noFill/>
        </p:spPr>
      </p:pic>
      <p:pic>
        <p:nvPicPr>
          <p:cNvPr id="20492" name="Picture 12" descr="http://www.masiarske-potreby.sk/188-thickbox_default/papierove-utierky-1-vrstvovy-prirodna-biela-balenie-6-rolky-rolka-300-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077072"/>
            <a:ext cx="2843808" cy="2780928"/>
          </a:xfrm>
          <a:prstGeom prst="rect">
            <a:avLst/>
          </a:prstGeom>
          <a:noFill/>
        </p:spPr>
      </p:pic>
      <p:pic>
        <p:nvPicPr>
          <p:cNvPr id="20494" name="Picture 14" descr="Výsledok vyhľadávania obrázkov pre dopyt pracovné rukavic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2204864"/>
            <a:ext cx="1860580" cy="2379656"/>
          </a:xfrm>
          <a:prstGeom prst="rect">
            <a:avLst/>
          </a:prstGeom>
          <a:noFill/>
        </p:spPr>
      </p:pic>
      <p:pic>
        <p:nvPicPr>
          <p:cNvPr id="20496" name="Picture 16" descr="Výsledok vyhľadávania obrázkov pre dopyt pederipra spray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4365104"/>
            <a:ext cx="1944216" cy="1944217"/>
          </a:xfrm>
          <a:prstGeom prst="rect">
            <a:avLst/>
          </a:prstGeom>
          <a:noFill/>
        </p:spPr>
      </p:pic>
      <p:pic>
        <p:nvPicPr>
          <p:cNvPr id="20498" name="Picture 18" descr="https://www.vetis.sk/11851-thickbox_default/profesionalny-paznechtovy-noz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32040" y="4509740"/>
            <a:ext cx="2348260" cy="2348260"/>
          </a:xfrm>
          <a:prstGeom prst="rect">
            <a:avLst/>
          </a:prstGeom>
          <a:noFill/>
        </p:spPr>
      </p:pic>
      <p:pic>
        <p:nvPicPr>
          <p:cNvPr id="20500" name="Picture 20" descr="Výsledok vyhľadávania obrázkov pre dopyt postrekovače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56176" y="1196752"/>
            <a:ext cx="2664295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9145016" cy="1470025"/>
          </a:xfrm>
        </p:spPr>
        <p:txBody>
          <a:bodyPr>
            <a:noAutofit/>
          </a:bodyPr>
          <a:lstStyle/>
          <a:p>
            <a:pPr algn="l"/>
            <a:r>
              <a:rPr lang="sk-SK" sz="4000" dirty="0" smtClean="0"/>
              <a:t>4. Materiálne vybavenie  farmy :</a:t>
            </a:r>
            <a:br>
              <a:rPr lang="sk-SK" sz="4000" dirty="0" smtClean="0"/>
            </a:b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>- 1 kg na 10 l vody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461448" cy="4968552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endParaRPr lang="sk-SK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FontTx/>
              <a:buChar char="-"/>
            </a:pP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6626" name="Picture 2" descr="https://d360v16uvl1awg.cloudfront.net/wp-content/uploads/2018/06/Pob-zwart-150-0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636912"/>
            <a:ext cx="5790380" cy="3672408"/>
          </a:xfrm>
          <a:prstGeom prst="rect">
            <a:avLst/>
          </a:prstGeom>
          <a:noFill/>
        </p:spPr>
      </p:pic>
      <p:pic>
        <p:nvPicPr>
          <p:cNvPr id="26630" name="Picture 6" descr="https://www.vinarskepotreby.sk/fotky-nr/modra-skalica-1k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356992"/>
            <a:ext cx="1792176" cy="30635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0"/>
            <a:ext cx="9145016" cy="1470025"/>
          </a:xfrm>
        </p:spPr>
        <p:txBody>
          <a:bodyPr>
            <a:noAutofit/>
          </a:bodyPr>
          <a:lstStyle/>
          <a:p>
            <a:pPr algn="l"/>
            <a:r>
              <a:rPr lang="sk-SK" sz="4000" dirty="0" smtClean="0"/>
              <a:t>4. Materiálne vybavenie  farmy :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461448" cy="4968552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endParaRPr lang="sk-SK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FontTx/>
              <a:buChar char="-"/>
            </a:pP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827584" y="6093296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https://www.youtube.com/watch?v=0yNRGGI7ITE</a:t>
            </a:r>
            <a:endParaRPr lang="sk-SK" dirty="0"/>
          </a:p>
        </p:txBody>
      </p:sp>
      <p:pic>
        <p:nvPicPr>
          <p:cNvPr id="24578" name="Picture 2" descr="https://d360v16uvl1awg.cloudfront.net/wp-content/uploads/2017/08/385Kantelaar-gro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5906161" cy="44296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71800" y="2204864"/>
            <a:ext cx="9145016" cy="1470025"/>
          </a:xfrm>
        </p:spPr>
        <p:txBody>
          <a:bodyPr>
            <a:noAutofit/>
          </a:bodyPr>
          <a:lstStyle/>
          <a:p>
            <a:pPr algn="l"/>
            <a:r>
              <a:rPr lang="sk-SK" sz="6600" dirty="0" smtClean="0"/>
              <a:t>Diskusia</a:t>
            </a:r>
            <a:endParaRPr lang="sk-SK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sk-SK" sz="4000" dirty="0" smtClean="0"/>
              <a:t>Agenda: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96944" cy="3816424"/>
          </a:xfrm>
        </p:spPr>
        <p:txBody>
          <a:bodyPr>
            <a:normAutofit/>
          </a:bodyPr>
          <a:lstStyle/>
          <a:p>
            <a:pPr algn="l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ákazlivá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hniloba paznechtov – popis ochorenia</a:t>
            </a:r>
          </a:p>
          <a:p>
            <a:pPr algn="l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Stratégia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liečby</a:t>
            </a:r>
          </a:p>
          <a:p>
            <a:pPr algn="l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 S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tratégia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prevencie</a:t>
            </a:r>
          </a:p>
          <a:p>
            <a:pPr algn="l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 M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ateriálne 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vybavenie 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chovu</a:t>
            </a:r>
            <a:endParaRPr lang="sk-SK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FontTx/>
              <a:buChar char="-"/>
            </a:pPr>
            <a:endParaRPr lang="sk-SK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sk-SK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FontTx/>
              <a:buChar char="-"/>
            </a:pPr>
            <a:endParaRPr lang="sk-SK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-171400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sk-SK" sz="4000" dirty="0" smtClean="0"/>
              <a:t>1. Popis ochorenia: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712968" cy="5616624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infekcia prebieha v dvoch krokoch:</a:t>
            </a:r>
          </a:p>
          <a:p>
            <a:pPr marL="514350" indent="-514350" algn="l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1.krok – </a:t>
            </a:r>
            <a:r>
              <a:rPr lang="sk-SK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Fusobacterium</a:t>
            </a:r>
            <a:r>
              <a:rPr lang="sk-S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necrophorum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</a:t>
            </a:r>
            <a:r>
              <a:rPr lang="sk-S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bežná baktéria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 chove, prítomná aj v truse </a:t>
            </a:r>
          </a:p>
          <a:p>
            <a:pPr marL="514350" indent="-514350" algn="l"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prípade </a:t>
            </a:r>
            <a:r>
              <a:rPr lang="sk-SK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vhka</a:t>
            </a:r>
            <a:r>
              <a:rPr lang="sk-S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 tepla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(mokrá podstielka v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ovčíne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sk-S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spôsobuje  zaparenie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medzipaznechtové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priestoru –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interdig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itálnu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ermat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itídu</a:t>
            </a:r>
            <a:endParaRPr lang="sk-SK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 algn="l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2.krok  - </a:t>
            </a:r>
            <a:r>
              <a:rPr lang="sk-SK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Dichelobacter</a:t>
            </a:r>
            <a:r>
              <a:rPr lang="sk-S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nodosus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</a:t>
            </a:r>
            <a:r>
              <a:rPr lang="sk-SK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vysokoinfekčná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anaerobná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baktéria – </a:t>
            </a:r>
            <a:r>
              <a:rPr lang="sk-S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cez vzniknutú </a:t>
            </a:r>
            <a:r>
              <a:rPr lang="sk-SK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interdi</a:t>
            </a:r>
            <a:r>
              <a:rPr lang="sk-S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</a:t>
            </a:r>
            <a:r>
              <a:rPr lang="sk-SK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gitálnu</a:t>
            </a:r>
            <a:r>
              <a:rPr lang="sk-S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dermatitídu VSTUPUJE 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 rohovinu paznechta a spôsobí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hnilobu paznechtov</a:t>
            </a: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-24340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sk-SK" sz="4000" dirty="0" smtClean="0"/>
              <a:t>1. Popis ochorenia: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5373216"/>
            <a:ext cx="8208912" cy="1484784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vždy je prítomná výrazná bolestivosť</a:t>
            </a:r>
          </a:p>
          <a:p>
            <a:pPr algn="l"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súčasne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imunosupresívny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hepatotoxický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ú.</a:t>
            </a: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https://image.slidesharecdn.com/healthhooves-150225132018-conversion-gate02/95/healthy-hooves-9-638.jpg?cb=14248920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980728"/>
            <a:ext cx="7558973" cy="4211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Autofit/>
          </a:bodyPr>
          <a:lstStyle/>
          <a:p>
            <a:pPr algn="l"/>
            <a:r>
              <a:rPr lang="sk-SK" sz="4000" dirty="0" smtClean="0"/>
              <a:t>1. Popis ochorenia – </a:t>
            </a:r>
            <a:r>
              <a:rPr lang="sk-SK" sz="3600" dirty="0" smtClean="0"/>
              <a:t>omyly praxe </a:t>
            </a:r>
            <a:r>
              <a:rPr lang="sk-SK" sz="4000" dirty="0" smtClean="0"/>
              <a:t>: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461448" cy="4968552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„ ...keď majú ovce orezané paznechty,  tak nemajú dôvod krívať ! „</a:t>
            </a:r>
          </a:p>
          <a:p>
            <a:pPr algn="l"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„ ...keď orezávam – režem čo najhlbšie, síce tečie aj krv , ale  výsledok je  lepší !“</a:t>
            </a:r>
          </a:p>
          <a:p>
            <a:pPr algn="l"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„ ... robím pri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oviach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30 rokov – ja  viem  orezávať paznechty !!!“</a:t>
            </a:r>
          </a:p>
          <a:p>
            <a:pPr algn="l"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„ ...oddeliť krívajúce ovce od nekrívajúcich sú len teoretické  ... ! „</a:t>
            </a:r>
          </a:p>
          <a:p>
            <a:pPr algn="l"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„...  treba , aby  doktor  dal  lepšie injekcie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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„</a:t>
            </a:r>
          </a:p>
          <a:p>
            <a:pPr algn="l">
              <a:buFontTx/>
              <a:buChar char="-"/>
            </a:pP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0"/>
            <a:ext cx="9145016" cy="1470025"/>
          </a:xfrm>
        </p:spPr>
        <p:txBody>
          <a:bodyPr>
            <a:noAutofit/>
          </a:bodyPr>
          <a:lstStyle/>
          <a:p>
            <a:pPr algn="l"/>
            <a:r>
              <a:rPr lang="sk-SK" sz="4000" dirty="0" smtClean="0"/>
              <a:t>1. Popis ochorenia –  rady do praxe :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461448" cy="4968552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najlepšie  ATB proti D.N.  je prístup </a:t>
            </a:r>
            <a:r>
              <a:rPr lang="sk-S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vzduchu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na postihnuté miesto - ranu , !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nálep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podstielky</a:t>
            </a:r>
          </a:p>
          <a:p>
            <a:pPr algn="l"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neorezaný paznecht = 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anaerobné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prostredie</a:t>
            </a:r>
          </a:p>
          <a:p>
            <a:pPr algn="l"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opatrenia na  </a:t>
            </a:r>
            <a:r>
              <a:rPr lang="sk-S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zastavenie  1. kroku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infekcie sú jednoduchšie a lacnejšie  - suchá podstielka plus brody s  modrou skalicou </a:t>
            </a:r>
          </a:p>
          <a:p>
            <a:pPr algn="l"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separovať krívajúce ovce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 nevyhnutné pre  zastavenie  šírenia  ochorenia v stáde ! </a:t>
            </a:r>
          </a:p>
          <a:p>
            <a:pPr algn="l">
              <a:buFontTx/>
              <a:buChar char="-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suchá podstielka 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nevyhnutosťou</a:t>
            </a:r>
            <a:r>
              <a:rPr lang="sk-SK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!</a:t>
            </a:r>
            <a:endParaRPr lang="sk-SK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FontTx/>
              <a:buChar char="-"/>
            </a:pP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-171400"/>
            <a:ext cx="9145016" cy="1470025"/>
          </a:xfrm>
        </p:spPr>
        <p:txBody>
          <a:bodyPr>
            <a:noAutofit/>
          </a:bodyPr>
          <a:lstStyle/>
          <a:p>
            <a:pPr algn="l"/>
            <a:r>
              <a:rPr lang="sk-SK" sz="4000" dirty="0" smtClean="0"/>
              <a:t>1. Stratégia liečby :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169368"/>
            <a:ext cx="8892480" cy="5688632"/>
          </a:xfrm>
        </p:spPr>
        <p:txBody>
          <a:bodyPr>
            <a:normAutofit lnSpcReduction="10000"/>
          </a:bodyPr>
          <a:lstStyle/>
          <a:p>
            <a:pPr marL="514350" indent="-514350" algn="l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1. Oddelené ustajnenie krívajúcich oviec</a:t>
            </a:r>
          </a:p>
          <a:p>
            <a:pPr marL="514350" indent="-514350" algn="l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2. Orezanie paznechtov - podobratú časť rohoviny</a:t>
            </a:r>
          </a:p>
          <a:p>
            <a:pPr marL="514350" indent="-514350" algn="l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3. Vyčistenie rany od  sekrétu</a:t>
            </a:r>
          </a:p>
          <a:p>
            <a:pPr marL="514350" indent="-514350" algn="l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4. Lokálna aplikácia  ATB spray</a:t>
            </a:r>
          </a:p>
          <a:p>
            <a:pPr marL="514350" indent="-514350" algn="l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5. Zvážiť celkovú ATB  a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antiflogistickú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liečbu </a:t>
            </a:r>
          </a:p>
          <a:p>
            <a:pPr marL="514350" indent="-514350" algn="l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6. Opakovane každé 2 dni čistiť ranu od slamy, sena</a:t>
            </a:r>
          </a:p>
          <a:p>
            <a:pPr marL="514350" indent="-514350" algn="l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7. Skvalitniť kŕmnu dávku- bielkoviny, energia</a:t>
            </a:r>
          </a:p>
          <a:p>
            <a:pPr marL="514350" indent="-514350" algn="l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8. Skvalitniť minerálnu výživu</a:t>
            </a:r>
          </a:p>
          <a:p>
            <a:pPr marL="514350" indent="-514350" algn="l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9. Zvážiť vakcináciu –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Footvax</a:t>
            </a:r>
            <a:endParaRPr lang="sk-SK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 algn="l"/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10. Zvážiť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brakáciu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postinutého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zvieraťa</a:t>
            </a:r>
          </a:p>
          <a:p>
            <a:pPr marL="514350" indent="-514350" algn="l">
              <a:buAutoNum type="arabicPeriod"/>
            </a:pPr>
            <a:endParaRPr lang="sk-SK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FontTx/>
              <a:buChar char="-"/>
            </a:pP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016" y="0"/>
            <a:ext cx="9145016" cy="1470025"/>
          </a:xfrm>
        </p:spPr>
        <p:txBody>
          <a:bodyPr>
            <a:noAutofit/>
          </a:bodyPr>
          <a:lstStyle/>
          <a:p>
            <a:pPr algn="l"/>
            <a:r>
              <a:rPr lang="sk-SK" sz="4000" dirty="0" smtClean="0"/>
              <a:t>   3. Stratégia  prevencie: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461448" cy="4968552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eriod"/>
            </a:pP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Karantenizácia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prisunutých zvierat</a:t>
            </a:r>
          </a:p>
          <a:p>
            <a:pPr marL="514350" indent="-514350" algn="l">
              <a:buAutoNum type="arabicPeriod" startAt="2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Štandardne používať brod s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m.s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– 1 x mesiac</a:t>
            </a:r>
          </a:p>
          <a:p>
            <a:pPr marL="514350" indent="-514350" algn="l">
              <a:buAutoNum type="arabicPeriod" startAt="2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Zabezpečiť orezanie celého stáda „naraz“</a:t>
            </a:r>
          </a:p>
          <a:p>
            <a:pPr marL="514350" indent="-514350" algn="l">
              <a:buAutoNum type="arabicPeriod" startAt="2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Zabezpečiť suchú podstielku</a:t>
            </a:r>
          </a:p>
          <a:p>
            <a:pPr marL="514350" indent="-514350" algn="l">
              <a:buAutoNum type="arabicPeriod" startAt="2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Kvalitná minerálna výživa –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Zn</a:t>
            </a:r>
            <a:endParaRPr lang="sk-SK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 algn="l">
              <a:buAutoNum type="arabicPeriod" startAt="6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Vybilancovaná KD</a:t>
            </a:r>
          </a:p>
          <a:p>
            <a:pPr marL="514350" indent="-514350" algn="l">
              <a:buAutoNum type="arabicPeriod" startAt="7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Pozor na  priestor pri dverách 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ovčínov</a:t>
            </a:r>
            <a:endParaRPr lang="sk-SK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 algn="l">
              <a:buAutoNum type="arabicPeriod" startAt="7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Pozor  na „chodníky“ oviec na pastve </a:t>
            </a:r>
          </a:p>
          <a:p>
            <a:pPr marL="514350" indent="-514350" algn="l">
              <a:buAutoNum type="arabicPeriod" startAt="9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Vždy pri čistení </a:t>
            </a:r>
            <a:r>
              <a:rPr lang="sk-SK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ovčína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- dezinfekčný postrek</a:t>
            </a:r>
          </a:p>
          <a:p>
            <a:pPr marL="514350" indent="-514350" algn="l">
              <a:buAutoNum type="arabicPeriod" startAt="9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Zvážiť vakcináciu </a:t>
            </a:r>
          </a:p>
          <a:p>
            <a:pPr marL="514350" indent="-514350" algn="l">
              <a:buAutoNum type="arabicPeriod"/>
            </a:pPr>
            <a:endParaRPr lang="sk-SK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FontTx/>
              <a:buChar char="-"/>
            </a:pP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5016" cy="1470025"/>
          </a:xfrm>
        </p:spPr>
        <p:txBody>
          <a:bodyPr>
            <a:noAutofit/>
          </a:bodyPr>
          <a:lstStyle/>
          <a:p>
            <a:pPr algn="l"/>
            <a:r>
              <a:rPr lang="sk-SK" sz="4000" dirty="0" smtClean="0"/>
              <a:t>1. Stratégia liečby :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461448" cy="4968552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Orezanie podobratej časti rohoviny,</a:t>
            </a:r>
          </a:p>
          <a:p>
            <a:pPr marL="514350" indent="-514350" algn="l">
              <a:buAutoNum type="arabicPeriod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Vyčistenie od  sekrétu</a:t>
            </a:r>
          </a:p>
          <a:p>
            <a:pPr marL="514350" indent="-514350" algn="l">
              <a:buAutoNum type="arabicPeriod"/>
            </a:pP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Lokálna aplikácia  ATB spray </a:t>
            </a:r>
          </a:p>
          <a:p>
            <a:pPr marL="514350" indent="-514350" algn="l">
              <a:buAutoNum type="arabicPeriod"/>
            </a:pPr>
            <a:endParaRPr lang="sk-SK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FontTx/>
              <a:buChar char="-"/>
            </a:pP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476</Words>
  <Application>Microsoft Office PowerPoint</Application>
  <PresentationFormat>Prezentácia na obrazovke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Praktický pohľad na  liečbu a  prevenciu krívania  oviec</vt:lpstr>
      <vt:lpstr>Agenda:</vt:lpstr>
      <vt:lpstr>1. Popis ochorenia:</vt:lpstr>
      <vt:lpstr>1. Popis ochorenia:</vt:lpstr>
      <vt:lpstr>1. Popis ochorenia – omyly praxe :</vt:lpstr>
      <vt:lpstr>1. Popis ochorenia –  rady do praxe :</vt:lpstr>
      <vt:lpstr>1. Stratégia liečby :</vt:lpstr>
      <vt:lpstr>   3. Stratégia  prevencie:</vt:lpstr>
      <vt:lpstr>1. Stratégia liečby :</vt:lpstr>
      <vt:lpstr>3. Stratégia prevencie :</vt:lpstr>
      <vt:lpstr>4. Materiálne vybavenie  farmy :  - základná zostava</vt:lpstr>
      <vt:lpstr>4. Materiálne vybavenie  farmy :  - 1 kg na 10 l vody</vt:lpstr>
      <vt:lpstr>4. Materiálne vybavenie  farmy :</vt:lpstr>
      <vt:lpstr>Diskusia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Praktický pohľad na  liečbu a  prevenciu krívania  oviec</dc:title>
  <dc:creator>Admin</dc:creator>
  <cp:lastModifiedBy>Admin</cp:lastModifiedBy>
  <cp:revision>34</cp:revision>
  <dcterms:created xsi:type="dcterms:W3CDTF">2018-10-23T00:22:36Z</dcterms:created>
  <dcterms:modified xsi:type="dcterms:W3CDTF">2018-10-25T21:25:29Z</dcterms:modified>
</cp:coreProperties>
</file>