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67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17625F-923C-0546-9EA3-7160A89CE0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BC866CB-B200-1EAF-2DCD-0F64B67C0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8230FF-7697-C279-4107-C0835C889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39C8-E914-463E-B92E-10572E0177BF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1F7447-7EE4-66AE-A8D9-2C3905A61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011DD51-ABF2-9366-5116-2E93C784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03DE-3A72-46DF-858A-190B38201F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236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A97E66-A1B8-FD0E-5D22-F7AFADD15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84FE663-F53A-1058-2D83-32D4D0DF3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DD0940-2C08-3281-9C9E-9AE6A896A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39C8-E914-463E-B92E-10572E0177BF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DC14CD-8153-FE73-CCC4-4437D732A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6F9B48-9687-9652-38B9-A1634C58A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03DE-3A72-46DF-858A-190B38201F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7035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FE0426A-BD36-A04B-DE09-EC9DF097A7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E2B0CB7-5F25-8E6C-89AA-A016A69F38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41C6FD-72F6-F151-50D7-A4AFA85F2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39C8-E914-463E-B92E-10572E0177BF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095289-D900-73A9-A0EB-90E0FE937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AE1931-9D2C-83D6-2062-49D69E621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03DE-3A72-46DF-858A-190B38201F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5947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80966A-A12F-CF85-1946-B0F381EA7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8DDA6C-2894-0D91-C915-743F49EA3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5C6E75-A52F-9154-B9A6-ACB4C84BF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39C8-E914-463E-B92E-10572E0177BF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019128-E1C1-E17A-CAFB-38C119505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BD4271-EF58-F64C-0B1E-3F6AB3E79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03DE-3A72-46DF-858A-190B38201F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1811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168BE3-E6C7-625D-6D94-0F6C4F6C7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A07D5E6-53CF-BBC6-46E8-BFBC95011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6514FC-B74C-129A-7365-4A56E200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39C8-E914-463E-B92E-10572E0177BF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197CC1-7824-6494-F995-9EAAC7D09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2EDBD6-2918-6EC9-6C9B-882DE3365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03DE-3A72-46DF-858A-190B38201F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240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1B50BB-1965-F125-D4D7-22A05DDC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975A3F-BF7C-18D3-31BF-4041111CBA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8328FDB-DEFD-1193-2ED7-7461F2A5C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398B830-ECF7-E8C5-60B2-0C1BD4376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39C8-E914-463E-B92E-10572E0177BF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4A3661E-7B76-F560-E923-BACF330B9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DF651F6-FCAE-F64C-FA95-9F63CB372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03DE-3A72-46DF-858A-190B38201F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2978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17EC83-4F3E-7326-93ED-26680960E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972913D-15E8-EED5-73E5-EAF49BA01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5E849CC-5253-AE71-CD8A-D5543B3A4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5DFD13A-6518-E726-7A5B-B197DA8CAC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7F768D7-070C-9515-296E-39417B76D1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F07BD26-5EE5-30C3-4845-D006FA49B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39C8-E914-463E-B92E-10572E0177BF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BD65E8E-3BA6-C2BF-E4BA-974ECADD4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29756DD-32DD-50F3-84AA-18A6C4F41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03DE-3A72-46DF-858A-190B38201F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3704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E04ADC-0DD4-88F0-C2E7-5E98CF40A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A6B9E3B-80AB-5B74-870B-35C72BEBE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39C8-E914-463E-B92E-10572E0177BF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F92626E-E902-E144-5E6A-273A51B3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4B8378C-7344-A77B-6B88-F137E2CE2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03DE-3A72-46DF-858A-190B38201F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2970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FA8CD1B-331B-B8A3-6117-EC3B1A47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39C8-E914-463E-B92E-10572E0177BF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DCF13C6-AD03-3C9D-1B4E-2CEFAB3E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7EA2381-FE9E-AE4C-A1E5-3A888ABF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03DE-3A72-46DF-858A-190B38201F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652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B70A32-2134-0108-2D21-4CF8F6684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448EF2-BE88-D156-0FE4-93203B762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99175D6-563C-F598-9D91-C420D7745A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EB35A57-15A3-52E6-D70A-D91437C62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39C8-E914-463E-B92E-10572E0177BF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987823F-51D5-A74C-DDF0-87E6D995E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BCECB83-12D3-8B00-F029-3C570C68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03DE-3A72-46DF-858A-190B38201F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37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9F6E66-B845-4E9D-D73C-2AA4D0E2D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7217A2C-F3CA-6131-6AFB-40540A9231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087AFC1-EDF7-E5E3-37EA-DD67F6A77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528CF8A-A99C-B797-785E-359C2AF53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39C8-E914-463E-B92E-10572E0177BF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23FB2A6-2C1A-E60D-1C1D-B0A18CA8B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4B6611E-705E-FA4E-400F-CF5325D32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03DE-3A72-46DF-858A-190B38201F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4533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B3B2145-1E0A-1713-E284-46BD52549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128F8A1-CEF5-A6B1-4824-E11B4A5F5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833592-062F-ACA8-0E61-E83A54A309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639C8-E914-463E-B92E-10572E0177BF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42C26B-7CBA-CECF-5FE9-0EC62D51DD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AF2B05-E3F7-380A-6B5D-A29C4F2FB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103DE-3A72-46DF-858A-190B38201F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53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15258F6-F09C-91BB-27B9-7BD507DD9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216" y="0"/>
            <a:ext cx="5158431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BDB4C7C-6AF5-9F83-D3F8-CB3702629B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5794" y="304801"/>
            <a:ext cx="4942703" cy="1295400"/>
          </a:xfrm>
        </p:spPr>
        <p:txBody>
          <a:bodyPr>
            <a:noAutofit/>
          </a:bodyPr>
          <a:lstStyle/>
          <a:p>
            <a:r>
              <a:rPr lang="sk-SK" sz="4800" b="1" i="1" dirty="0">
                <a:solidFill>
                  <a:srgbClr val="FFFF00"/>
                </a:solidFill>
              </a:rPr>
              <a:t>Syrové torty s.r.o</a:t>
            </a:r>
            <a:br>
              <a:rPr lang="sk-SK" sz="4800" b="1" i="1" dirty="0">
                <a:solidFill>
                  <a:srgbClr val="FFFF00"/>
                </a:solidFill>
              </a:rPr>
            </a:br>
            <a:r>
              <a:rPr lang="sk-SK" sz="4800" b="1" i="1" dirty="0">
                <a:solidFill>
                  <a:srgbClr val="FFFF00"/>
                </a:solidFill>
              </a:rPr>
              <a:t>Dolný Hričov</a:t>
            </a:r>
            <a:endParaRPr lang="cs-CZ" sz="4800" b="1" i="1" dirty="0">
              <a:solidFill>
                <a:srgbClr val="FFFF0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46FF064-059E-D980-F2E3-3EEB945F87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8789" y="5000368"/>
            <a:ext cx="4596714" cy="659027"/>
          </a:xfrm>
        </p:spPr>
        <p:txBody>
          <a:bodyPr>
            <a:normAutofit fontScale="92500" lnSpcReduction="10000"/>
          </a:bodyPr>
          <a:lstStyle/>
          <a:p>
            <a:r>
              <a:rPr lang="sk-SK" dirty="0">
                <a:solidFill>
                  <a:srgbClr val="FF0000"/>
                </a:solidFill>
              </a:rPr>
              <a:t>288 hlasov ------  </a:t>
            </a:r>
            <a:r>
              <a:rPr lang="sk-SK" sz="3600" dirty="0">
                <a:solidFill>
                  <a:srgbClr val="FF0000"/>
                </a:solidFill>
              </a:rPr>
              <a:t> </a:t>
            </a:r>
            <a:r>
              <a:rPr lang="sk-SK" sz="4800" b="1" dirty="0">
                <a:solidFill>
                  <a:srgbClr val="FFFF00"/>
                </a:solidFill>
              </a:rPr>
              <a:t>1.</a:t>
            </a:r>
            <a:endParaRPr lang="cs-CZ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25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034BA72-AC17-3BD5-C45D-83999E28C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0437" y="908223"/>
            <a:ext cx="6858001" cy="5041557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CEE160C-445E-7875-2EA2-51BE0B161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84" y="1"/>
            <a:ext cx="4588475" cy="1285102"/>
          </a:xfrm>
        </p:spPr>
        <p:txBody>
          <a:bodyPr>
            <a:normAutofit fontScale="90000"/>
          </a:bodyPr>
          <a:lstStyle/>
          <a:p>
            <a:r>
              <a:rPr lang="sk-SK" sz="4800" b="1" dirty="0">
                <a:solidFill>
                  <a:srgbClr val="FFFF00"/>
                </a:solidFill>
              </a:rPr>
              <a:t>PD Liptovské Revúce</a:t>
            </a:r>
            <a:endParaRPr lang="cs-CZ" sz="4800" b="1" dirty="0">
              <a:solidFill>
                <a:srgbClr val="FFFF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DDE77AE-EF45-B474-3277-77F6F9C02333}"/>
              </a:ext>
            </a:extLst>
          </p:cNvPr>
          <p:cNvSpPr txBox="1"/>
          <p:nvPr/>
        </p:nvSpPr>
        <p:spPr>
          <a:xfrm>
            <a:off x="3978876" y="5923005"/>
            <a:ext cx="24917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200" dirty="0">
                <a:solidFill>
                  <a:srgbClr val="FF0000"/>
                </a:solidFill>
              </a:rPr>
              <a:t>147 hlasov ------ </a:t>
            </a:r>
            <a:r>
              <a:rPr lang="sk-SK" sz="4400" b="1" dirty="0">
                <a:solidFill>
                  <a:srgbClr val="FFFF00"/>
                </a:solidFill>
              </a:rPr>
              <a:t>3.</a:t>
            </a:r>
            <a:endParaRPr lang="cs-CZ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30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68AE131-8C83-16FE-C40C-BE2C7D433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5722" y="899986"/>
            <a:ext cx="6858001" cy="5058035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549AF87-E86E-1387-D68D-9EFD9553C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222" y="1"/>
            <a:ext cx="4506097" cy="1202723"/>
          </a:xfrm>
        </p:spPr>
        <p:txBody>
          <a:bodyPr>
            <a:normAutofit/>
          </a:bodyPr>
          <a:lstStyle/>
          <a:p>
            <a:r>
              <a:rPr lang="sk-SK" sz="4800" b="1" dirty="0">
                <a:solidFill>
                  <a:srgbClr val="FFFF00"/>
                </a:solidFill>
              </a:rPr>
              <a:t>RD  LÁTKY</a:t>
            </a:r>
            <a:endParaRPr lang="cs-CZ" sz="4800" b="1" dirty="0">
              <a:solidFill>
                <a:srgbClr val="FFFF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7D25C4-1926-BB1C-C384-F218824C49C6}"/>
              </a:ext>
            </a:extLst>
          </p:cNvPr>
          <p:cNvSpPr txBox="1"/>
          <p:nvPr/>
        </p:nvSpPr>
        <p:spPr>
          <a:xfrm>
            <a:off x="3904735" y="4563762"/>
            <a:ext cx="26344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200" dirty="0">
                <a:solidFill>
                  <a:srgbClr val="FF0000"/>
                </a:solidFill>
              </a:rPr>
              <a:t>15 hlasov ------ </a:t>
            </a:r>
            <a:r>
              <a:rPr lang="sk-SK" sz="4400" b="1" dirty="0">
                <a:solidFill>
                  <a:srgbClr val="FFFF00"/>
                </a:solidFill>
              </a:rPr>
              <a:t>13.</a:t>
            </a:r>
            <a:endParaRPr lang="cs-CZ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34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CB2A274-C77B-93D5-D470-1984756BA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4511" y="970005"/>
            <a:ext cx="6858001" cy="4917991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86F3C89-6326-B7EA-6BC8-2683EB28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702" y="4258961"/>
            <a:ext cx="4522573" cy="1309817"/>
          </a:xfrm>
        </p:spPr>
        <p:txBody>
          <a:bodyPr>
            <a:normAutofit/>
          </a:bodyPr>
          <a:lstStyle/>
          <a:p>
            <a:r>
              <a:rPr lang="sk-SK" sz="4800" b="1" dirty="0">
                <a:solidFill>
                  <a:srgbClr val="FFFF00"/>
                </a:solidFill>
              </a:rPr>
              <a:t>UNI-CON KYSUCE</a:t>
            </a:r>
            <a:endParaRPr lang="cs-CZ" sz="4800" b="1" dirty="0">
              <a:solidFill>
                <a:srgbClr val="FFFF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C8E5D10-8866-AC1C-A4D6-FB0559DEBACB}"/>
              </a:ext>
            </a:extLst>
          </p:cNvPr>
          <p:cNvSpPr txBox="1"/>
          <p:nvPr/>
        </p:nvSpPr>
        <p:spPr>
          <a:xfrm>
            <a:off x="4036541" y="5865341"/>
            <a:ext cx="24917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200" dirty="0">
                <a:solidFill>
                  <a:srgbClr val="FF0000"/>
                </a:solidFill>
              </a:rPr>
              <a:t>152 hlasov ------ </a:t>
            </a:r>
            <a:r>
              <a:rPr lang="sk-SK" sz="4400" b="1" dirty="0">
                <a:solidFill>
                  <a:srgbClr val="FFFF00"/>
                </a:solidFill>
              </a:rPr>
              <a:t>2.</a:t>
            </a:r>
            <a:endParaRPr lang="cs-CZ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332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BB1A769-AA44-BFB9-3EE7-9A68FE27C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3344" y="891747"/>
            <a:ext cx="6858001" cy="5074507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C8839DB-3B09-B5EA-83D2-B56320433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507" y="1"/>
            <a:ext cx="4679091" cy="1589902"/>
          </a:xfrm>
        </p:spPr>
        <p:txBody>
          <a:bodyPr>
            <a:normAutofit/>
          </a:bodyPr>
          <a:lstStyle/>
          <a:p>
            <a:r>
              <a:rPr lang="sk-SK" sz="4800" b="1" dirty="0">
                <a:solidFill>
                  <a:srgbClr val="FFFF00"/>
                </a:solidFill>
              </a:rPr>
              <a:t>NIKOS , s.r.o</a:t>
            </a:r>
            <a:br>
              <a:rPr lang="sk-SK" sz="4800" b="1" dirty="0">
                <a:solidFill>
                  <a:srgbClr val="FFFF00"/>
                </a:solidFill>
              </a:rPr>
            </a:br>
            <a:r>
              <a:rPr lang="sk-SK" sz="4800" b="1" dirty="0">
                <a:solidFill>
                  <a:srgbClr val="FFFF00"/>
                </a:solidFill>
              </a:rPr>
              <a:t>             TURZOVKA</a:t>
            </a:r>
            <a:endParaRPr lang="cs-CZ" sz="4800" b="1" dirty="0">
              <a:solidFill>
                <a:srgbClr val="FFFF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55257F8-1D32-4AE6-3D58-8A6DE543DD73}"/>
              </a:ext>
            </a:extLst>
          </p:cNvPr>
          <p:cNvSpPr txBox="1"/>
          <p:nvPr/>
        </p:nvSpPr>
        <p:spPr>
          <a:xfrm>
            <a:off x="5066270" y="4950941"/>
            <a:ext cx="2512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dirty="0">
                <a:solidFill>
                  <a:srgbClr val="FF0000"/>
                </a:solidFill>
              </a:rPr>
              <a:t>50 hlasov ------ </a:t>
            </a:r>
            <a:r>
              <a:rPr lang="sk-SK" sz="4400" b="1" dirty="0">
                <a:solidFill>
                  <a:srgbClr val="FFFF00"/>
                </a:solidFill>
              </a:rPr>
              <a:t>7.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74807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96B4582-4B9D-02B3-6BD2-D7E55A5EC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5678" y="908222"/>
            <a:ext cx="6858001" cy="5041558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B55EB50-9495-F9EF-EAA3-CC2D462CD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416" y="1"/>
            <a:ext cx="4481384" cy="1334529"/>
          </a:xfrm>
        </p:spPr>
        <p:txBody>
          <a:bodyPr>
            <a:normAutofit/>
          </a:bodyPr>
          <a:lstStyle/>
          <a:p>
            <a:r>
              <a:rPr lang="sk-SK" sz="4800" b="1" dirty="0" err="1">
                <a:solidFill>
                  <a:srgbClr val="FFFF00"/>
                </a:solidFill>
              </a:rPr>
              <a:t>NIKOS,s.r.o</a:t>
            </a:r>
            <a:endParaRPr lang="cs-CZ" sz="4800" b="1" dirty="0">
              <a:solidFill>
                <a:srgbClr val="FFFF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4A3D535-856B-7111-9011-02E6545C1DD6}"/>
              </a:ext>
            </a:extLst>
          </p:cNvPr>
          <p:cNvSpPr txBox="1"/>
          <p:nvPr/>
        </p:nvSpPr>
        <p:spPr>
          <a:xfrm>
            <a:off x="3896497" y="4728519"/>
            <a:ext cx="23491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200" dirty="0">
                <a:solidFill>
                  <a:srgbClr val="FF0000"/>
                </a:solidFill>
              </a:rPr>
              <a:t>37 hlasov ------ </a:t>
            </a:r>
            <a:r>
              <a:rPr lang="sk-SK" sz="4400" b="1" dirty="0">
                <a:solidFill>
                  <a:srgbClr val="FFFF00"/>
                </a:solidFill>
              </a:rPr>
              <a:t>8.</a:t>
            </a:r>
            <a:endParaRPr lang="cs-CZ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26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7AFBD0-4DBE-4F3E-43B2-8AE1847B3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491" y="365125"/>
            <a:ext cx="3034146" cy="1325563"/>
          </a:xfrm>
        </p:spPr>
        <p:txBody>
          <a:bodyPr>
            <a:normAutofit/>
          </a:bodyPr>
          <a:lstStyle/>
          <a:p>
            <a:r>
              <a:rPr lang="sk-SK" sz="4800" b="1" i="1" dirty="0">
                <a:solidFill>
                  <a:schemeClr val="accent2">
                    <a:lumMod val="75000"/>
                  </a:schemeClr>
                </a:solidFill>
              </a:rPr>
              <a:t>Hlasovanie</a:t>
            </a:r>
            <a:endParaRPr lang="cs-CZ" sz="4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1966A73-DF88-316F-9AE6-EE99CAB6C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569804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8C1D420E-076A-D2F1-4264-245177FD54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899800"/>
              </p:ext>
            </p:extLst>
          </p:nvPr>
        </p:nvGraphicFramePr>
        <p:xfrm>
          <a:off x="935184" y="372395"/>
          <a:ext cx="10245435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754">
                  <a:extLst>
                    <a:ext uri="{9D8B030D-6E8A-4147-A177-3AD203B41FA5}">
                      <a16:colId xmlns:a16="http://schemas.microsoft.com/office/drawing/2014/main" val="393486418"/>
                    </a:ext>
                  </a:extLst>
                </a:gridCol>
                <a:gridCol w="3857395">
                  <a:extLst>
                    <a:ext uri="{9D8B030D-6E8A-4147-A177-3AD203B41FA5}">
                      <a16:colId xmlns:a16="http://schemas.microsoft.com/office/drawing/2014/main" val="3540365499"/>
                    </a:ext>
                  </a:extLst>
                </a:gridCol>
                <a:gridCol w="1003248">
                  <a:extLst>
                    <a:ext uri="{9D8B030D-6E8A-4147-A177-3AD203B41FA5}">
                      <a16:colId xmlns:a16="http://schemas.microsoft.com/office/drawing/2014/main" val="3754726078"/>
                    </a:ext>
                  </a:extLst>
                </a:gridCol>
                <a:gridCol w="2072019">
                  <a:extLst>
                    <a:ext uri="{9D8B030D-6E8A-4147-A177-3AD203B41FA5}">
                      <a16:colId xmlns:a16="http://schemas.microsoft.com/office/drawing/2014/main" val="3895915654"/>
                    </a:ext>
                  </a:extLst>
                </a:gridCol>
                <a:gridCol w="2072019">
                  <a:extLst>
                    <a:ext uri="{9D8B030D-6E8A-4147-A177-3AD203B41FA5}">
                      <a16:colId xmlns:a16="http://schemas.microsoft.com/office/drawing/2014/main" val="2656510796"/>
                    </a:ext>
                  </a:extLst>
                </a:gridCol>
              </a:tblGrid>
              <a:tr h="326689">
                <a:tc>
                  <a:txBody>
                    <a:bodyPr/>
                    <a:lstStyle/>
                    <a:p>
                      <a:r>
                        <a:rPr lang="sk-SK" dirty="0"/>
                        <a:t>Poradie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Firma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Č. torty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názov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hlasovanie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162592"/>
                  </a:ext>
                </a:extLst>
              </a:tr>
              <a:tr h="326689">
                <a:tc>
                  <a:txBody>
                    <a:bodyPr/>
                    <a:lstStyle/>
                    <a:p>
                      <a:pPr algn="ctr"/>
                      <a:r>
                        <a:rPr lang="sk-SK" b="1" dirty="0">
                          <a:solidFill>
                            <a:srgbClr val="FF0000"/>
                          </a:solidFill>
                        </a:rPr>
                        <a:t>1.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i="1" dirty="0"/>
                        <a:t>Syrové torty s.r.o.; Dolný Hričov</a:t>
                      </a:r>
                      <a:endParaRPr lang="cs-CZ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hríbiky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288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770851"/>
                  </a:ext>
                </a:extLst>
              </a:tr>
              <a:tr h="326689">
                <a:tc>
                  <a:txBody>
                    <a:bodyPr/>
                    <a:lstStyle/>
                    <a:p>
                      <a:pPr algn="ctr"/>
                      <a:r>
                        <a:rPr lang="sk-SK" b="1" dirty="0">
                          <a:solidFill>
                            <a:srgbClr val="FF0000"/>
                          </a:solidFill>
                        </a:rPr>
                        <a:t>2.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i="1" dirty="0" err="1"/>
                        <a:t>Uni-con</a:t>
                      </a:r>
                      <a:r>
                        <a:rPr lang="sk-SK" b="1" i="1" dirty="0"/>
                        <a:t> </a:t>
                      </a:r>
                      <a:r>
                        <a:rPr lang="sk-SK" b="1" i="1" dirty="0" err="1"/>
                        <a:t>Kysuce,s.r.o</a:t>
                      </a:r>
                      <a:r>
                        <a:rPr lang="sk-SK" b="1" i="1" dirty="0"/>
                        <a:t>.; Raková</a:t>
                      </a:r>
                      <a:endParaRPr lang="cs-CZ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12.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kalich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152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208424"/>
                  </a:ext>
                </a:extLst>
              </a:tr>
              <a:tr h="326689">
                <a:tc>
                  <a:txBody>
                    <a:bodyPr/>
                    <a:lstStyle/>
                    <a:p>
                      <a:pPr algn="ctr"/>
                      <a:r>
                        <a:rPr lang="sk-SK" b="1" dirty="0">
                          <a:solidFill>
                            <a:srgbClr val="FF0000"/>
                          </a:solidFill>
                        </a:rPr>
                        <a:t>3.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i="1" dirty="0"/>
                        <a:t>PD Liptovské Revúce</a:t>
                      </a:r>
                      <a:endParaRPr lang="cs-CZ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10.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slimáky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147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214977"/>
                  </a:ext>
                </a:extLst>
              </a:tr>
              <a:tr h="326689">
                <a:tc>
                  <a:txBody>
                    <a:bodyPr/>
                    <a:lstStyle/>
                    <a:p>
                      <a:pPr algn="ctr"/>
                      <a:r>
                        <a:rPr lang="sk-SK" b="1" dirty="0">
                          <a:solidFill>
                            <a:schemeClr val="tx1"/>
                          </a:solidFill>
                        </a:rPr>
                        <a:t>4.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i="1" dirty="0" err="1"/>
                        <a:t>Agrovex</a:t>
                      </a:r>
                      <a:r>
                        <a:rPr lang="sk-SK" b="1" i="1" dirty="0"/>
                        <a:t> Novoť</a:t>
                      </a:r>
                      <a:endParaRPr lang="cs-CZ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6.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súdok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106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379246"/>
                  </a:ext>
                </a:extLst>
              </a:tr>
              <a:tr h="326689">
                <a:tc>
                  <a:txBody>
                    <a:bodyPr/>
                    <a:lstStyle/>
                    <a:p>
                      <a:pPr algn="ctr"/>
                      <a:r>
                        <a:rPr lang="sk-SK" b="1" dirty="0">
                          <a:solidFill>
                            <a:schemeClr val="tx1"/>
                          </a:solidFill>
                        </a:rPr>
                        <a:t>5.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i="1" dirty="0"/>
                        <a:t>Farma Likavčan; Ivachnová</a:t>
                      </a:r>
                      <a:endParaRPr lang="cs-CZ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2.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košík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98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690460"/>
                  </a:ext>
                </a:extLst>
              </a:tr>
              <a:tr h="326689">
                <a:tc>
                  <a:txBody>
                    <a:bodyPr/>
                    <a:lstStyle/>
                    <a:p>
                      <a:pPr algn="ctr"/>
                      <a:r>
                        <a:rPr lang="sk-SK" b="1" dirty="0">
                          <a:solidFill>
                            <a:schemeClr val="tx1"/>
                          </a:solidFill>
                        </a:rPr>
                        <a:t>6.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i="1" dirty="0"/>
                        <a:t>Gemerské ovečky-</a:t>
                      </a:r>
                      <a:r>
                        <a:rPr lang="sk-SK" b="1" i="1" dirty="0" err="1"/>
                        <a:t>BioEn</a:t>
                      </a:r>
                      <a:r>
                        <a:rPr lang="sk-SK" b="1" i="1" dirty="0"/>
                        <a:t> s.r.o.</a:t>
                      </a:r>
                      <a:endParaRPr lang="cs-CZ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3.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korunka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60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427824"/>
                  </a:ext>
                </a:extLst>
              </a:tr>
              <a:tr h="326689">
                <a:tc>
                  <a:txBody>
                    <a:bodyPr/>
                    <a:lstStyle/>
                    <a:p>
                      <a:pPr algn="ctr"/>
                      <a:r>
                        <a:rPr lang="sk-SK" b="1" dirty="0">
                          <a:solidFill>
                            <a:schemeClr val="tx1"/>
                          </a:solidFill>
                        </a:rPr>
                        <a:t>7.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i="1" dirty="0" err="1"/>
                        <a:t>Nikos</a:t>
                      </a:r>
                      <a:r>
                        <a:rPr lang="sk-SK" b="1" i="1" dirty="0"/>
                        <a:t>, s.r.o.; Turzovka</a:t>
                      </a:r>
                      <a:endParaRPr lang="cs-CZ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13.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posch. ružičky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50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188753"/>
                  </a:ext>
                </a:extLst>
              </a:tr>
              <a:tr h="326689">
                <a:tc>
                  <a:txBody>
                    <a:bodyPr/>
                    <a:lstStyle/>
                    <a:p>
                      <a:pPr algn="ctr"/>
                      <a:r>
                        <a:rPr lang="sk-SK" b="1" dirty="0">
                          <a:solidFill>
                            <a:schemeClr val="tx1"/>
                          </a:solidFill>
                        </a:rPr>
                        <a:t>8.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i="1" dirty="0" err="1"/>
                        <a:t>Nikos</a:t>
                      </a:r>
                      <a:r>
                        <a:rPr lang="sk-SK" b="1" i="1" dirty="0"/>
                        <a:t>, s.r.o.; Turzovka</a:t>
                      </a:r>
                      <a:endParaRPr lang="cs-CZ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14.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posch. s hroznom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37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615888"/>
                  </a:ext>
                </a:extLst>
              </a:tr>
              <a:tr h="326689">
                <a:tc>
                  <a:txBody>
                    <a:bodyPr/>
                    <a:lstStyle/>
                    <a:p>
                      <a:pPr algn="ctr"/>
                      <a:r>
                        <a:rPr lang="sk-SK" b="1" dirty="0">
                          <a:solidFill>
                            <a:schemeClr val="tx1"/>
                          </a:solidFill>
                        </a:rPr>
                        <a:t>9.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i="1" dirty="0"/>
                        <a:t>Novoť</a:t>
                      </a:r>
                      <a:endParaRPr lang="cs-CZ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7.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ružičky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35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349528"/>
                  </a:ext>
                </a:extLst>
              </a:tr>
              <a:tr h="326689">
                <a:tc>
                  <a:txBody>
                    <a:bodyPr/>
                    <a:lstStyle/>
                    <a:p>
                      <a:pPr algn="ctr"/>
                      <a:r>
                        <a:rPr lang="sk-SK" b="1" dirty="0">
                          <a:solidFill>
                            <a:schemeClr val="tx1"/>
                          </a:solidFill>
                        </a:rPr>
                        <a:t>10.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i="1" dirty="0" err="1"/>
                        <a:t>Zakamenné</a:t>
                      </a:r>
                      <a:endParaRPr lang="cs-CZ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malý košík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31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616687"/>
                  </a:ext>
                </a:extLst>
              </a:tr>
              <a:tr h="326689">
                <a:tc>
                  <a:txBody>
                    <a:bodyPr/>
                    <a:lstStyle/>
                    <a:p>
                      <a:pPr algn="ctr"/>
                      <a:r>
                        <a:rPr lang="sk-SK" b="1" dirty="0">
                          <a:solidFill>
                            <a:schemeClr val="tx1"/>
                          </a:solidFill>
                        </a:rPr>
                        <a:t>11.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i="1" dirty="0" err="1"/>
                        <a:t>Zakamenné</a:t>
                      </a:r>
                      <a:endParaRPr lang="cs-CZ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5.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srdce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30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790638"/>
                  </a:ext>
                </a:extLst>
              </a:tr>
              <a:tr h="326689">
                <a:tc>
                  <a:txBody>
                    <a:bodyPr/>
                    <a:lstStyle/>
                    <a:p>
                      <a:pPr algn="ctr"/>
                      <a:r>
                        <a:rPr lang="sk-SK" b="1" dirty="0">
                          <a:solidFill>
                            <a:schemeClr val="tx1"/>
                          </a:solidFill>
                        </a:rPr>
                        <a:t>12.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i="1" dirty="0"/>
                        <a:t>Novoť</a:t>
                      </a:r>
                      <a:endParaRPr lang="cs-CZ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8.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motýlik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16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223083"/>
                  </a:ext>
                </a:extLst>
              </a:tr>
              <a:tr h="326689">
                <a:tc>
                  <a:txBody>
                    <a:bodyPr/>
                    <a:lstStyle/>
                    <a:p>
                      <a:pPr algn="ctr"/>
                      <a:r>
                        <a:rPr lang="sk-SK" b="1" dirty="0">
                          <a:solidFill>
                            <a:schemeClr val="tx1"/>
                          </a:solidFill>
                        </a:rPr>
                        <a:t>13.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i="1" dirty="0"/>
                        <a:t>RD Látky</a:t>
                      </a:r>
                      <a:endParaRPr lang="cs-CZ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11.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parenička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190327"/>
                  </a:ext>
                </a:extLst>
              </a:tr>
              <a:tr h="326689">
                <a:tc>
                  <a:txBody>
                    <a:bodyPr/>
                    <a:lstStyle/>
                    <a:p>
                      <a:pPr algn="ctr"/>
                      <a:r>
                        <a:rPr lang="sk-SK" b="1" dirty="0">
                          <a:solidFill>
                            <a:schemeClr val="tx1"/>
                          </a:solidFill>
                        </a:rPr>
                        <a:t>14.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i="1" dirty="0" err="1"/>
                        <a:t>Zakamenné</a:t>
                      </a:r>
                      <a:endParaRPr lang="cs-CZ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9.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malé ružičky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11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154357"/>
                  </a:ext>
                </a:extLst>
              </a:tr>
              <a:tr h="326689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dirty="0">
                          <a:solidFill>
                            <a:srgbClr val="FF0000"/>
                          </a:solidFill>
                        </a:rPr>
                        <a:t>1076</a:t>
                      </a:r>
                      <a:r>
                        <a:rPr lang="sk-SK" b="1" dirty="0"/>
                        <a:t>/ r.2022= 1886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304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7940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6E44020-1CB6-0B55-E425-A6F65B1914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3386" y="834085"/>
            <a:ext cx="6858001" cy="5189836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8BE8D24-5E8C-44DD-6A9C-77A76E60C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130" y="0"/>
            <a:ext cx="4794421" cy="1309816"/>
          </a:xfrm>
        </p:spPr>
        <p:txBody>
          <a:bodyPr>
            <a:normAutofit fontScale="90000"/>
          </a:bodyPr>
          <a:lstStyle/>
          <a:p>
            <a:r>
              <a:rPr lang="sk-SK" b="1" dirty="0">
                <a:solidFill>
                  <a:srgbClr val="FFFF00"/>
                </a:solidFill>
              </a:rPr>
              <a:t>    </a:t>
            </a:r>
            <a:r>
              <a:rPr lang="sk-SK" sz="5300" b="1" dirty="0">
                <a:solidFill>
                  <a:srgbClr val="FFFF00"/>
                </a:solidFill>
              </a:rPr>
              <a:t>Farma Likavčan</a:t>
            </a:r>
            <a:r>
              <a:rPr lang="sk-SK" b="1" dirty="0">
                <a:solidFill>
                  <a:srgbClr val="FFFF00"/>
                </a:solidFill>
              </a:rPr>
              <a:t>                                        </a:t>
            </a:r>
            <a:br>
              <a:rPr lang="sk-SK" b="1" dirty="0">
                <a:solidFill>
                  <a:srgbClr val="FFFF00"/>
                </a:solidFill>
              </a:rPr>
            </a:br>
            <a:r>
              <a:rPr lang="sk-SK" b="1" dirty="0">
                <a:solidFill>
                  <a:srgbClr val="FFFF00"/>
                </a:solidFill>
              </a:rPr>
              <a:t>            </a:t>
            </a:r>
            <a:r>
              <a:rPr lang="sk-SK" sz="5300" b="1" dirty="0">
                <a:solidFill>
                  <a:srgbClr val="FFFF00"/>
                </a:solidFill>
              </a:rPr>
              <a:t>Ivachnová</a:t>
            </a:r>
            <a:endParaRPr lang="cs-CZ" sz="5300" b="1" dirty="0">
              <a:solidFill>
                <a:srgbClr val="FFFF0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21A348C-AD05-62DC-66DA-475714008A64}"/>
              </a:ext>
            </a:extLst>
          </p:cNvPr>
          <p:cNvSpPr txBox="1"/>
          <p:nvPr/>
        </p:nvSpPr>
        <p:spPr>
          <a:xfrm>
            <a:off x="5642918" y="5239265"/>
            <a:ext cx="26772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dirty="0">
                <a:solidFill>
                  <a:srgbClr val="FF0000"/>
                </a:solidFill>
              </a:rPr>
              <a:t> 98 hlasov ------ </a:t>
            </a:r>
            <a:r>
              <a:rPr lang="sk-SK" sz="4400" b="1" dirty="0">
                <a:solidFill>
                  <a:srgbClr val="FFFF00"/>
                </a:solidFill>
              </a:rPr>
              <a:t>5.</a:t>
            </a:r>
            <a:endParaRPr lang="cs-CZ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01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12585CA-223C-411F-ABEE-5B2586E4D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8694" y="887628"/>
            <a:ext cx="6858001" cy="5082748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790F58D-8F8B-9ACB-66DD-52A59DAE95D7}"/>
              </a:ext>
            </a:extLst>
          </p:cNvPr>
          <p:cNvSpPr txBox="1"/>
          <p:nvPr/>
        </p:nvSpPr>
        <p:spPr>
          <a:xfrm>
            <a:off x="3575223" y="313038"/>
            <a:ext cx="4629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err="1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BioEn</a:t>
            </a:r>
            <a:r>
              <a:rPr lang="sk-SK" sz="4800" b="1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s.r.o.</a:t>
            </a:r>
          </a:p>
          <a:p>
            <a:r>
              <a:rPr lang="sk-SK" sz="4800" b="1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Gemerské Ovečky</a:t>
            </a:r>
            <a:endParaRPr lang="cs-CZ" sz="48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05ABC59-C9F9-711E-F1D0-20EB582AB66C}"/>
              </a:ext>
            </a:extLst>
          </p:cNvPr>
          <p:cNvSpPr txBox="1"/>
          <p:nvPr/>
        </p:nvSpPr>
        <p:spPr>
          <a:xfrm>
            <a:off x="4357816" y="5445211"/>
            <a:ext cx="3188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dirty="0">
                <a:solidFill>
                  <a:srgbClr val="FF0000"/>
                </a:solidFill>
              </a:rPr>
              <a:t>60 hlasov ------ </a:t>
            </a:r>
            <a:r>
              <a:rPr lang="sk-SK" sz="4400" b="1" dirty="0">
                <a:solidFill>
                  <a:srgbClr val="FFFF00"/>
                </a:solidFill>
              </a:rPr>
              <a:t>6.</a:t>
            </a:r>
            <a:r>
              <a:rPr lang="sk-SK" sz="2200" b="1" dirty="0">
                <a:solidFill>
                  <a:srgbClr val="FF0000"/>
                </a:solidFill>
              </a:rPr>
              <a:t> </a:t>
            </a:r>
            <a:endParaRPr lang="cs-CZ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13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CED44C8-1ADE-1892-5BFE-E07429E54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2814" y="883511"/>
            <a:ext cx="6858001" cy="5090985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B483729-D6FF-FA2C-C98A-E5EE22ED8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6940" y="1"/>
            <a:ext cx="4835611" cy="1690688"/>
          </a:xfrm>
        </p:spPr>
        <p:txBody>
          <a:bodyPr>
            <a:normAutofit/>
          </a:bodyPr>
          <a:lstStyle/>
          <a:p>
            <a:r>
              <a:rPr lang="sk-SK" sz="4800" b="1" dirty="0">
                <a:solidFill>
                  <a:srgbClr val="FFFF00"/>
                </a:solidFill>
              </a:rPr>
              <a:t>NOVOŤ</a:t>
            </a:r>
            <a:endParaRPr lang="cs-CZ" sz="4800" b="1" dirty="0">
              <a:solidFill>
                <a:srgbClr val="FFFF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5447352-26E5-17E1-B3C5-3EA4299E0047}"/>
              </a:ext>
            </a:extLst>
          </p:cNvPr>
          <p:cNvSpPr txBox="1"/>
          <p:nvPr/>
        </p:nvSpPr>
        <p:spPr>
          <a:xfrm>
            <a:off x="4085968" y="5478162"/>
            <a:ext cx="38470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dirty="0">
                <a:solidFill>
                  <a:srgbClr val="FF0000"/>
                </a:solidFill>
              </a:rPr>
              <a:t>31 hlasov ------ </a:t>
            </a:r>
            <a:r>
              <a:rPr lang="sk-SK" sz="4400" b="1" dirty="0">
                <a:solidFill>
                  <a:srgbClr val="FFFF00"/>
                </a:solidFill>
              </a:rPr>
              <a:t>10.</a:t>
            </a:r>
            <a:endParaRPr lang="cs-CZ" sz="2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240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3E19BF3-2F95-16BE-503E-546A62435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6317" y="862915"/>
            <a:ext cx="6858001" cy="5132175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4D85061-EA6B-DD24-AAE1-6A972C7B3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751" y="1"/>
            <a:ext cx="4720282" cy="1285102"/>
          </a:xfrm>
        </p:spPr>
        <p:txBody>
          <a:bodyPr>
            <a:normAutofit/>
          </a:bodyPr>
          <a:lstStyle/>
          <a:p>
            <a:r>
              <a:rPr lang="sk-SK" sz="4800" b="1" dirty="0">
                <a:solidFill>
                  <a:srgbClr val="FFFF00"/>
                </a:solidFill>
              </a:rPr>
              <a:t>NOVOŤ</a:t>
            </a:r>
            <a:endParaRPr lang="cs-CZ" sz="4800" b="1" dirty="0">
              <a:solidFill>
                <a:srgbClr val="FFFF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1F028E0-1BB8-59A9-1973-97D789C36A72}"/>
              </a:ext>
            </a:extLst>
          </p:cNvPr>
          <p:cNvSpPr txBox="1"/>
          <p:nvPr/>
        </p:nvSpPr>
        <p:spPr>
          <a:xfrm>
            <a:off x="4085968" y="5263978"/>
            <a:ext cx="3295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dirty="0">
                <a:solidFill>
                  <a:srgbClr val="FF0000"/>
                </a:solidFill>
              </a:rPr>
              <a:t>30 hlasov ------</a:t>
            </a:r>
            <a:r>
              <a:rPr lang="sk-SK" sz="4400" dirty="0">
                <a:solidFill>
                  <a:srgbClr val="FFFF00"/>
                </a:solidFill>
              </a:rPr>
              <a:t> </a:t>
            </a:r>
            <a:r>
              <a:rPr lang="sk-SK" sz="4400" b="1" dirty="0">
                <a:solidFill>
                  <a:srgbClr val="FFFF00"/>
                </a:solidFill>
              </a:rPr>
              <a:t>11.</a:t>
            </a:r>
            <a:endParaRPr lang="cs-CZ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42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F64CF4A-F056-33ED-B0F1-81320B012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1031" y="895866"/>
            <a:ext cx="6858000" cy="5066268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81C6577-8C64-5ADE-1C4E-78CC18960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8746" y="1"/>
            <a:ext cx="4497859" cy="1070918"/>
          </a:xfrm>
        </p:spPr>
        <p:txBody>
          <a:bodyPr>
            <a:normAutofit/>
          </a:bodyPr>
          <a:lstStyle/>
          <a:p>
            <a:r>
              <a:rPr lang="sk-SK" sz="4800" b="1" dirty="0">
                <a:solidFill>
                  <a:srgbClr val="FFFF00"/>
                </a:solidFill>
              </a:rPr>
              <a:t>NOVOŤ</a:t>
            </a:r>
            <a:endParaRPr lang="cs-CZ" sz="4800" b="1" dirty="0">
              <a:solidFill>
                <a:srgbClr val="FFFF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B3109BC-1AD2-58B6-D7FD-D9290380CE91}"/>
              </a:ext>
            </a:extLst>
          </p:cNvPr>
          <p:cNvSpPr txBox="1"/>
          <p:nvPr/>
        </p:nvSpPr>
        <p:spPr>
          <a:xfrm>
            <a:off x="4028303" y="4629665"/>
            <a:ext cx="24917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200" dirty="0">
                <a:solidFill>
                  <a:srgbClr val="FF0000"/>
                </a:solidFill>
              </a:rPr>
              <a:t>106 hlasov ------ </a:t>
            </a:r>
            <a:r>
              <a:rPr lang="sk-SK" sz="4400" b="1" dirty="0">
                <a:solidFill>
                  <a:srgbClr val="FFFF00"/>
                </a:solidFill>
              </a:rPr>
              <a:t>4.</a:t>
            </a:r>
            <a:endParaRPr lang="cs-CZ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94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57325AF-5CC6-C6C9-A705-0BD755DCB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6318" y="895868"/>
            <a:ext cx="6858001" cy="506627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ECFAD50-9862-36BC-FE6C-4F4C1A3DD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988" y="1"/>
            <a:ext cx="4761471" cy="1219199"/>
          </a:xfrm>
        </p:spPr>
        <p:txBody>
          <a:bodyPr>
            <a:normAutofit/>
          </a:bodyPr>
          <a:lstStyle/>
          <a:p>
            <a:r>
              <a:rPr lang="sk-SK" sz="4800" b="1" dirty="0">
                <a:solidFill>
                  <a:srgbClr val="FFFF00"/>
                </a:solidFill>
              </a:rPr>
              <a:t>ZAKAMENNÉ</a:t>
            </a:r>
            <a:endParaRPr lang="cs-CZ" sz="4800" b="1" dirty="0">
              <a:solidFill>
                <a:srgbClr val="FFFF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1854B58-245A-CD57-F381-8D2F1A2395F8}"/>
              </a:ext>
            </a:extLst>
          </p:cNvPr>
          <p:cNvSpPr txBox="1"/>
          <p:nvPr/>
        </p:nvSpPr>
        <p:spPr>
          <a:xfrm>
            <a:off x="4110681" y="4769708"/>
            <a:ext cx="2842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dirty="0">
                <a:solidFill>
                  <a:srgbClr val="FF0000"/>
                </a:solidFill>
              </a:rPr>
              <a:t>35 hlasov ------ </a:t>
            </a:r>
            <a:r>
              <a:rPr lang="sk-SK" sz="4400" b="1" dirty="0">
                <a:solidFill>
                  <a:srgbClr val="FFFF00"/>
                </a:solidFill>
              </a:rPr>
              <a:t>9.</a:t>
            </a:r>
            <a:endParaRPr lang="cs-CZ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70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51C923A-3A7A-B949-EC77-067A02EB40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6911" y="858797"/>
            <a:ext cx="6858001" cy="514041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5EF0C38-A17E-4B0D-DC83-51C0C15B2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8746" y="1"/>
            <a:ext cx="4580238" cy="1449858"/>
          </a:xfrm>
        </p:spPr>
        <p:txBody>
          <a:bodyPr>
            <a:normAutofit/>
          </a:bodyPr>
          <a:lstStyle/>
          <a:p>
            <a:r>
              <a:rPr lang="sk-SK" sz="4800" b="1" dirty="0">
                <a:solidFill>
                  <a:srgbClr val="FFFF00"/>
                </a:solidFill>
              </a:rPr>
              <a:t>ZAKAMENNÉ</a:t>
            </a:r>
            <a:endParaRPr lang="cs-CZ" sz="4800" b="1" dirty="0">
              <a:solidFill>
                <a:srgbClr val="FFFF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8112D00-AC97-4923-4277-C8BFB04A4A5B}"/>
              </a:ext>
            </a:extLst>
          </p:cNvPr>
          <p:cNvSpPr txBox="1"/>
          <p:nvPr/>
        </p:nvSpPr>
        <p:spPr>
          <a:xfrm>
            <a:off x="4110681" y="4547286"/>
            <a:ext cx="2907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dirty="0">
                <a:solidFill>
                  <a:srgbClr val="FF0000"/>
                </a:solidFill>
              </a:rPr>
              <a:t>16 hlasov ------ </a:t>
            </a:r>
            <a:r>
              <a:rPr lang="sk-SK" sz="4400" b="1" dirty="0">
                <a:solidFill>
                  <a:srgbClr val="FFFF00"/>
                </a:solidFill>
              </a:rPr>
              <a:t>12.</a:t>
            </a:r>
            <a:endParaRPr lang="cs-CZ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48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1B3D4B1-CD4C-A0B4-7E2F-70156C2FB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7463" y="895866"/>
            <a:ext cx="6858001" cy="5066269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ABA95DC-77E6-BB4F-503F-7DF44FBCE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892" y="1"/>
            <a:ext cx="4481384" cy="1227437"/>
          </a:xfrm>
        </p:spPr>
        <p:txBody>
          <a:bodyPr>
            <a:normAutofit/>
          </a:bodyPr>
          <a:lstStyle/>
          <a:p>
            <a:r>
              <a:rPr lang="sk-SK" sz="4800" b="1" dirty="0">
                <a:solidFill>
                  <a:srgbClr val="FFFF00"/>
                </a:solidFill>
              </a:rPr>
              <a:t>ZAKAMENNÉ</a:t>
            </a:r>
            <a:endParaRPr lang="cs-CZ" sz="4800" b="1" dirty="0">
              <a:solidFill>
                <a:srgbClr val="FFFF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F28164-649D-7AE1-A42C-ADBF3DE78031}"/>
              </a:ext>
            </a:extLst>
          </p:cNvPr>
          <p:cNvSpPr txBox="1"/>
          <p:nvPr/>
        </p:nvSpPr>
        <p:spPr>
          <a:xfrm>
            <a:off x="4003589" y="4530811"/>
            <a:ext cx="26344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200" dirty="0">
                <a:solidFill>
                  <a:srgbClr val="FF0000"/>
                </a:solidFill>
              </a:rPr>
              <a:t>11 hlasov ------ </a:t>
            </a:r>
            <a:r>
              <a:rPr lang="sk-SK" sz="4400" b="1" dirty="0">
                <a:solidFill>
                  <a:srgbClr val="FFFF00"/>
                </a:solidFill>
              </a:rPr>
              <a:t>14.</a:t>
            </a:r>
            <a:endParaRPr lang="cs-CZ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40042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294</Words>
  <Application>Microsoft Office PowerPoint</Application>
  <PresentationFormat>Širokouhlá</PresentationFormat>
  <Paragraphs>106</Paragraphs>
  <Slides>16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Syrové torty s.r.o Dolný Hričov</vt:lpstr>
      <vt:lpstr>    Farma Likavčan                                                     Ivachnová</vt:lpstr>
      <vt:lpstr>Prezentácia programu PowerPoint</vt:lpstr>
      <vt:lpstr>NOVOŤ</vt:lpstr>
      <vt:lpstr>NOVOŤ</vt:lpstr>
      <vt:lpstr>NOVOŤ</vt:lpstr>
      <vt:lpstr>ZAKAMENNÉ</vt:lpstr>
      <vt:lpstr>ZAKAMENNÉ</vt:lpstr>
      <vt:lpstr>ZAKAMENNÉ</vt:lpstr>
      <vt:lpstr>PD Liptovské Revúce</vt:lpstr>
      <vt:lpstr>RD  LÁTKY</vt:lpstr>
      <vt:lpstr>UNI-CON KYSUCE</vt:lpstr>
      <vt:lpstr>NIKOS , s.r.o              TURZOVKA</vt:lpstr>
      <vt:lpstr>NIKOS,s.r.o</vt:lpstr>
      <vt:lpstr>Hlasovanie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Syrové torty s.r.o Dolný Hričov</dc:title>
  <dc:creator>Anna Kováčiková</dc:creator>
  <cp:lastModifiedBy>Slavomír Reľovský</cp:lastModifiedBy>
  <cp:revision>2</cp:revision>
  <dcterms:created xsi:type="dcterms:W3CDTF">2023-06-12T14:31:00Z</dcterms:created>
  <dcterms:modified xsi:type="dcterms:W3CDTF">2023-06-13T02:54:35Z</dcterms:modified>
</cp:coreProperties>
</file>